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8.xml" ContentType="application/inkml+xml"/>
  <Override PartName="/ppt/notesSlides/notesSlide3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4" r:id="rId19"/>
    <p:sldId id="323" r:id="rId20"/>
    <p:sldId id="258" r:id="rId21"/>
    <p:sldId id="259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90" r:id="rId49"/>
    <p:sldId id="291" r:id="rId50"/>
    <p:sldId id="289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5" r:id="rId64"/>
    <p:sldId id="306" r:id="rId6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F30E73-C169-11A2-A77D-C475F5ACE439}" name="설윤아" initials="" userId="S::seol_ya0416@ms.shu.ac.kr::e12f18d5-0d05-4894-bd32-1b06eb2728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5480D-ACCC-2F4D-9B91-A870F30326DF}" v="944" dt="2024-05-16T07:18:06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2"/>
    <p:restoredTop sz="94660"/>
  </p:normalViewPr>
  <p:slideViewPr>
    <p:cSldViewPr snapToGrid="0">
      <p:cViewPr>
        <p:scale>
          <a:sx n="74" d="100"/>
          <a:sy n="74" d="100"/>
        </p:scale>
        <p:origin x="2328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설윤아" userId="e12f18d5-0d05-4894-bd32-1b06eb272847" providerId="ADAL" clId="{11D5480D-ACCC-2F4D-9B91-A870F30326DF}"/>
    <pc:docChg chg="undo redo custSel addSld delSld modSld sldOrd">
      <pc:chgData name="설윤아" userId="e12f18d5-0d05-4894-bd32-1b06eb272847" providerId="ADAL" clId="{11D5480D-ACCC-2F4D-9B91-A870F30326DF}" dt="2024-05-16T07:18:06.179" v="74083"/>
      <pc:docMkLst>
        <pc:docMk/>
      </pc:docMkLst>
      <pc:sldChg chg="modSp del mod">
        <pc:chgData name="설윤아" userId="e12f18d5-0d05-4894-bd32-1b06eb272847" providerId="ADAL" clId="{11D5480D-ACCC-2F4D-9B91-A870F30326DF}" dt="2024-05-12T18:07:34.002" v="3388" actId="2696"/>
        <pc:sldMkLst>
          <pc:docMk/>
          <pc:sldMk cId="3232854600" sldId="257"/>
        </pc:sldMkLst>
        <pc:spChg chg="mod">
          <ac:chgData name="설윤아" userId="e12f18d5-0d05-4894-bd32-1b06eb272847" providerId="ADAL" clId="{11D5480D-ACCC-2F4D-9B91-A870F30326DF}" dt="2024-05-12T18:05:33.792" v="3215" actId="20577"/>
          <ac:spMkLst>
            <pc:docMk/>
            <pc:sldMk cId="3232854600" sldId="257"/>
            <ac:spMk id="3" creationId="{328A116D-E55A-6F8B-05BB-FC1227BFDEBB}"/>
          </ac:spMkLst>
        </pc:spChg>
        <pc:picChg chg="mod">
          <ac:chgData name="설윤아" userId="e12f18d5-0d05-4894-bd32-1b06eb272847" providerId="ADAL" clId="{11D5480D-ACCC-2F4D-9B91-A870F30326DF}" dt="2024-05-12T18:05:37.685" v="3216" actId="1076"/>
          <ac:picMkLst>
            <pc:docMk/>
            <pc:sldMk cId="3232854600" sldId="257"/>
            <ac:picMk id="4" creationId="{6D42CFEA-6FA3-1984-7737-1A43AD4C3FC8}"/>
          </ac:picMkLst>
        </pc:picChg>
      </pc:sldChg>
      <pc:sldChg chg="add del">
        <pc:chgData name="설윤아" userId="e12f18d5-0d05-4894-bd32-1b06eb272847" providerId="ADAL" clId="{11D5480D-ACCC-2F4D-9B91-A870F30326DF}" dt="2024-05-15T21:36:39.389" v="58847" actId="2696"/>
        <pc:sldMkLst>
          <pc:docMk/>
          <pc:sldMk cId="3716287234" sldId="258"/>
        </pc:sldMkLst>
      </pc:sldChg>
      <pc:sldChg chg="modSp add del mod modAnim modNotesTx">
        <pc:chgData name="설윤아" userId="e12f18d5-0d05-4894-bd32-1b06eb272847" providerId="ADAL" clId="{11D5480D-ACCC-2F4D-9B91-A870F30326DF}" dt="2024-05-15T21:36:38.549" v="58846" actId="2696"/>
        <pc:sldMkLst>
          <pc:docMk/>
          <pc:sldMk cId="2617907061" sldId="259"/>
        </pc:sldMkLst>
        <pc:spChg chg="mod">
          <ac:chgData name="설윤아" userId="e12f18d5-0d05-4894-bd32-1b06eb272847" providerId="ADAL" clId="{11D5480D-ACCC-2F4D-9B91-A870F30326DF}" dt="2024-05-12T14:26:01.795" v="29" actId="20577"/>
          <ac:spMkLst>
            <pc:docMk/>
            <pc:sldMk cId="2617907061" sldId="259"/>
            <ac:spMk id="2" creationId="{791FE2EE-38B1-5B8D-181F-A24FC798BFEA}"/>
          </ac:spMkLst>
        </pc:spChg>
        <pc:spChg chg="mod">
          <ac:chgData name="설윤아" userId="e12f18d5-0d05-4894-bd32-1b06eb272847" providerId="ADAL" clId="{11D5480D-ACCC-2F4D-9B91-A870F30326DF}" dt="2024-05-12T14:28:13.619" v="340" actId="20577"/>
          <ac:spMkLst>
            <pc:docMk/>
            <pc:sldMk cId="2617907061" sldId="259"/>
            <ac:spMk id="3" creationId="{328A116D-E55A-6F8B-05BB-FC1227BFDEBB}"/>
          </ac:spMkLst>
        </pc:spChg>
      </pc:sldChg>
      <pc:sldChg chg="add del modAnim">
        <pc:chgData name="설윤아" userId="e12f18d5-0d05-4894-bd32-1b06eb272847" providerId="ADAL" clId="{11D5480D-ACCC-2F4D-9B91-A870F30326DF}" dt="2024-05-12T14:42:40.442" v="403" actId="2696"/>
        <pc:sldMkLst>
          <pc:docMk/>
          <pc:sldMk cId="4041203638" sldId="260"/>
        </pc:sldMkLst>
      </pc:sldChg>
      <pc:sldChg chg="addSp delSp modSp add del mod modAnim addCm delCm modCm modNotesTx">
        <pc:chgData name="설윤아" userId="e12f18d5-0d05-4894-bd32-1b06eb272847" providerId="ADAL" clId="{11D5480D-ACCC-2F4D-9B91-A870F30326DF}" dt="2024-05-15T21:36:37.594" v="58845" actId="2696"/>
        <pc:sldMkLst>
          <pc:docMk/>
          <pc:sldMk cId="4111708122" sldId="261"/>
        </pc:sldMkLst>
        <pc:spChg chg="mod">
          <ac:chgData name="설윤아" userId="e12f18d5-0d05-4894-bd32-1b06eb272847" providerId="ADAL" clId="{11D5480D-ACCC-2F4D-9B91-A870F30326DF}" dt="2024-05-12T14:42:49.507" v="428" actId="20577"/>
          <ac:spMkLst>
            <pc:docMk/>
            <pc:sldMk cId="4111708122" sldId="261"/>
            <ac:spMk id="2" creationId="{791FE2EE-38B1-5B8D-181F-A24FC798BFEA}"/>
          </ac:spMkLst>
        </pc:spChg>
        <pc:spChg chg="mod">
          <ac:chgData name="설윤아" userId="e12f18d5-0d05-4894-bd32-1b06eb272847" providerId="ADAL" clId="{11D5480D-ACCC-2F4D-9B91-A870F30326DF}" dt="2024-05-12T14:48:25.568" v="430" actId="20577"/>
          <ac:spMkLst>
            <pc:docMk/>
            <pc:sldMk cId="4111708122" sldId="261"/>
            <ac:spMk id="3" creationId="{328A116D-E55A-6F8B-05BB-FC1227BFDEBB}"/>
          </ac:spMkLst>
        </pc:spChg>
        <pc:spChg chg="add mod">
          <ac:chgData name="설윤아" userId="e12f18d5-0d05-4894-bd32-1b06eb272847" providerId="ADAL" clId="{11D5480D-ACCC-2F4D-9B91-A870F30326DF}" dt="2024-05-12T14:55:10.345" v="493" actId="1076"/>
          <ac:spMkLst>
            <pc:docMk/>
            <pc:sldMk cId="4111708122" sldId="261"/>
            <ac:spMk id="10" creationId="{0DCF041A-ECD3-8436-C9B5-4D249E65E1E5}"/>
          </ac:spMkLst>
        </pc:spChg>
        <pc:spChg chg="add del">
          <ac:chgData name="설윤아" userId="e12f18d5-0d05-4894-bd32-1b06eb272847" providerId="ADAL" clId="{11D5480D-ACCC-2F4D-9B91-A870F30326DF}" dt="2024-05-12T14:51:36.913" v="447" actId="34122"/>
          <ac:spMkLst>
            <pc:docMk/>
            <pc:sldMk cId="4111708122" sldId="261"/>
            <ac:spMk id="11" creationId="{D7BA5AA9-994F-4D33-ADFD-CDEC45A68A9A}"/>
          </ac:spMkLst>
        </pc:spChg>
        <pc:spChg chg="add mod">
          <ac:chgData name="설윤아" userId="e12f18d5-0d05-4894-bd32-1b06eb272847" providerId="ADAL" clId="{11D5480D-ACCC-2F4D-9B91-A870F30326DF}" dt="2024-05-12T15:01:18.139" v="1158" actId="207"/>
          <ac:spMkLst>
            <pc:docMk/>
            <pc:sldMk cId="4111708122" sldId="261"/>
            <ac:spMk id="13" creationId="{E1F92D06-68BB-267B-03B3-B75554855A37}"/>
          </ac:spMkLst>
        </pc:spChg>
        <pc:picChg chg="add mod">
          <ac:chgData name="설윤아" userId="e12f18d5-0d05-4894-bd32-1b06eb272847" providerId="ADAL" clId="{11D5480D-ACCC-2F4D-9B91-A870F30326DF}" dt="2024-05-12T14:48:58.440" v="432" actId="1076"/>
          <ac:picMkLst>
            <pc:docMk/>
            <pc:sldMk cId="4111708122" sldId="261"/>
            <ac:picMk id="4" creationId="{64C102A9-5A05-A842-A4FC-056D1C727E16}"/>
          </ac:picMkLst>
        </pc:picChg>
        <pc:picChg chg="add mod modCrop">
          <ac:chgData name="설윤아" userId="e12f18d5-0d05-4894-bd32-1b06eb272847" providerId="ADAL" clId="{11D5480D-ACCC-2F4D-9B91-A870F30326DF}" dt="2024-05-12T14:49:27.621" v="437" actId="1076"/>
          <ac:picMkLst>
            <pc:docMk/>
            <pc:sldMk cId="4111708122" sldId="261"/>
            <ac:picMk id="5" creationId="{BDAE2B2D-C059-C503-14E8-4AEC43F418CA}"/>
          </ac:picMkLst>
        </pc:picChg>
        <pc:inkChg chg="add del">
          <ac:chgData name="설윤아" userId="e12f18d5-0d05-4894-bd32-1b06eb272847" providerId="ADAL" clId="{11D5480D-ACCC-2F4D-9B91-A870F30326DF}" dt="2024-05-12T14:49:58.671" v="439" actId="9405"/>
          <ac:inkMkLst>
            <pc:docMk/>
            <pc:sldMk cId="4111708122" sldId="261"/>
            <ac:inkMk id="6" creationId="{3BE72B99-A346-BD5D-FD3A-08C25B8959D3}"/>
          </ac:inkMkLst>
        </pc:inkChg>
        <pc:inkChg chg="add del mod">
          <ac:chgData name="설윤아" userId="e12f18d5-0d05-4894-bd32-1b06eb272847" providerId="ADAL" clId="{11D5480D-ACCC-2F4D-9B91-A870F30326DF}" dt="2024-05-12T14:55:02.994" v="492" actId="14100"/>
          <ac:inkMkLst>
            <pc:docMk/>
            <pc:sldMk cId="4111708122" sldId="261"/>
            <ac:inkMk id="7" creationId="{AFE25C54-1D7C-2454-B01C-DEFB7DAF8602}"/>
          </ac:inkMkLst>
        </pc:inkChg>
        <pc:inkChg chg="add del">
          <ac:chgData name="설윤아" userId="e12f18d5-0d05-4894-bd32-1b06eb272847" providerId="ADAL" clId="{11D5480D-ACCC-2F4D-9B91-A870F30326DF}" dt="2024-05-12T14:51:02.830" v="444" actId="9405"/>
          <ac:inkMkLst>
            <pc:docMk/>
            <pc:sldMk cId="4111708122" sldId="261"/>
            <ac:inkMk id="8" creationId="{34E1EAC8-17AF-B87B-6DCC-884C23BBEF9D}"/>
          </ac:inkMkLst>
        </pc:inkChg>
        <pc:inkChg chg="add del">
          <ac:chgData name="설윤아" userId="e12f18d5-0d05-4894-bd32-1b06eb272847" providerId="ADAL" clId="{11D5480D-ACCC-2F4D-9B91-A870F30326DF}" dt="2024-05-12T14:51:02.212" v="443" actId="9405"/>
          <ac:inkMkLst>
            <pc:docMk/>
            <pc:sldMk cId="4111708122" sldId="261"/>
            <ac:inkMk id="9" creationId="{207D4A22-3332-3BC1-6A56-75E9973A9C84}"/>
          </ac:inkMkLst>
        </pc:inkChg>
        <pc:inkChg chg="add">
          <ac:chgData name="설윤아" userId="e12f18d5-0d05-4894-bd32-1b06eb272847" providerId="ADAL" clId="{11D5480D-ACCC-2F4D-9B91-A870F30326DF}" dt="2024-05-12T14:55:17.159" v="494" actId="9405"/>
          <ac:inkMkLst>
            <pc:docMk/>
            <pc:sldMk cId="4111708122" sldId="261"/>
            <ac:inkMk id="12" creationId="{41542D2D-255B-D594-5D3C-79200E4CE641}"/>
          </ac:inkMkLst>
        </pc:inkChg>
        <pc:inkChg chg="add del">
          <ac:chgData name="설윤아" userId="e12f18d5-0d05-4894-bd32-1b06eb272847" providerId="ADAL" clId="{11D5480D-ACCC-2F4D-9B91-A870F30326DF}" dt="2024-05-12T15:00:52.887" v="1155" actId="9405"/>
          <ac:inkMkLst>
            <pc:docMk/>
            <pc:sldMk cId="4111708122" sldId="261"/>
            <ac:inkMk id="14" creationId="{B634DE8D-E207-746D-6F40-B38EBFF4F5D0}"/>
          </ac:inkMkLst>
        </pc:ink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설윤아" userId="e12f18d5-0d05-4894-bd32-1b06eb272847" providerId="ADAL" clId="{11D5480D-ACCC-2F4D-9B91-A870F30326DF}" dt="2024-05-12T14:52:13.378" v="451"/>
              <pc2:cmMkLst xmlns:pc2="http://schemas.microsoft.com/office/powerpoint/2019/9/main/command">
                <pc:docMk/>
                <pc:sldMk cId="4111708122" sldId="261"/>
                <pc2:cmMk id="{D63D8132-3362-E14F-99B8-04640CB90917}"/>
              </pc2:cmMkLst>
            </pc226:cmChg>
          </p:ext>
        </pc:extLst>
      </pc:sldChg>
      <pc:sldChg chg="add del modAnim">
        <pc:chgData name="설윤아" userId="e12f18d5-0d05-4894-bd32-1b06eb272847" providerId="ADAL" clId="{11D5480D-ACCC-2F4D-9B91-A870F30326DF}" dt="2024-05-12T14:42:39.229" v="402" actId="2696"/>
        <pc:sldMkLst>
          <pc:docMk/>
          <pc:sldMk cId="1423093253" sldId="262"/>
        </pc:sldMkLst>
      </pc:sldChg>
      <pc:sldChg chg="addSp delSp modSp new add del mod">
        <pc:chgData name="설윤아" userId="e12f18d5-0d05-4894-bd32-1b06eb272847" providerId="ADAL" clId="{11D5480D-ACCC-2F4D-9B91-A870F30326DF}" dt="2024-05-15T21:36:37.025" v="58844" actId="2696"/>
        <pc:sldMkLst>
          <pc:docMk/>
          <pc:sldMk cId="2951791611" sldId="262"/>
        </pc:sldMkLst>
        <pc:spChg chg="mod">
          <ac:chgData name="설윤아" userId="e12f18d5-0d05-4894-bd32-1b06eb272847" providerId="ADAL" clId="{11D5480D-ACCC-2F4D-9B91-A870F30326DF}" dt="2024-05-12T14:58:56.407" v="1079" actId="20577"/>
          <ac:spMkLst>
            <pc:docMk/>
            <pc:sldMk cId="2951791611" sldId="262"/>
            <ac:spMk id="2" creationId="{46E7AC73-4AE6-0AE6-5CFD-1418D83B6D4E}"/>
          </ac:spMkLst>
        </pc:spChg>
        <pc:spChg chg="del">
          <ac:chgData name="설윤아" userId="e12f18d5-0d05-4894-bd32-1b06eb272847" providerId="ADAL" clId="{11D5480D-ACCC-2F4D-9B91-A870F30326DF}" dt="2024-05-12T14:59:14.499" v="1080"/>
          <ac:spMkLst>
            <pc:docMk/>
            <pc:sldMk cId="2951791611" sldId="262"/>
            <ac:spMk id="3" creationId="{B935211C-7EBC-84ED-DDF3-47BED78B2164}"/>
          </ac:spMkLst>
        </pc:spChg>
        <pc:picChg chg="add mod">
          <ac:chgData name="설윤아" userId="e12f18d5-0d05-4894-bd32-1b06eb272847" providerId="ADAL" clId="{11D5480D-ACCC-2F4D-9B91-A870F30326DF}" dt="2024-05-12T14:59:14.499" v="1080"/>
          <ac:picMkLst>
            <pc:docMk/>
            <pc:sldMk cId="2951791611" sldId="262"/>
            <ac:picMk id="4" creationId="{DA4905C5-D2BE-3B7E-E1F7-0DE0C78476C3}"/>
          </ac:picMkLst>
        </pc:picChg>
      </pc:sldChg>
      <pc:sldChg chg="addSp delSp modSp new mod">
        <pc:chgData name="설윤아" userId="e12f18d5-0d05-4894-bd32-1b06eb272847" providerId="ADAL" clId="{11D5480D-ACCC-2F4D-9B91-A870F30326DF}" dt="2024-05-12T15:04:18.010" v="1416" actId="1076"/>
        <pc:sldMkLst>
          <pc:docMk/>
          <pc:sldMk cId="3198836877" sldId="263"/>
        </pc:sldMkLst>
        <pc:spChg chg="mod">
          <ac:chgData name="설윤아" userId="e12f18d5-0d05-4894-bd32-1b06eb272847" providerId="ADAL" clId="{11D5480D-ACCC-2F4D-9B91-A870F30326DF}" dt="2024-05-12T14:59:35.828" v="1128" actId="20577"/>
          <ac:spMkLst>
            <pc:docMk/>
            <pc:sldMk cId="3198836877" sldId="263"/>
            <ac:spMk id="2" creationId="{39EBA021-86C6-A2D4-1FB8-F6A0571216DD}"/>
          </ac:spMkLst>
        </pc:spChg>
        <pc:spChg chg="del">
          <ac:chgData name="설윤아" userId="e12f18d5-0d05-4894-bd32-1b06eb272847" providerId="ADAL" clId="{11D5480D-ACCC-2F4D-9B91-A870F30326DF}" dt="2024-05-12T14:59:52.431" v="1129"/>
          <ac:spMkLst>
            <pc:docMk/>
            <pc:sldMk cId="3198836877" sldId="263"/>
            <ac:spMk id="3" creationId="{BCECDC56-A5AD-CF7E-7783-E73461C558EB}"/>
          </ac:spMkLst>
        </pc:spChg>
        <pc:spChg chg="add mod">
          <ac:chgData name="설윤아" userId="e12f18d5-0d05-4894-bd32-1b06eb272847" providerId="ADAL" clId="{11D5480D-ACCC-2F4D-9B91-A870F30326DF}" dt="2024-05-12T15:02:52.581" v="1279" actId="14100"/>
          <ac:spMkLst>
            <pc:docMk/>
            <pc:sldMk cId="3198836877" sldId="263"/>
            <ac:spMk id="6" creationId="{5563DEA2-A998-CACE-E0A3-A5248B6A61F7}"/>
          </ac:spMkLst>
        </pc:spChg>
        <pc:spChg chg="add mod">
          <ac:chgData name="설윤아" userId="e12f18d5-0d05-4894-bd32-1b06eb272847" providerId="ADAL" clId="{11D5480D-ACCC-2F4D-9B91-A870F30326DF}" dt="2024-05-12T15:04:18.010" v="1416" actId="1076"/>
          <ac:spMkLst>
            <pc:docMk/>
            <pc:sldMk cId="3198836877" sldId="263"/>
            <ac:spMk id="9" creationId="{16216A59-D5E1-CD58-066C-41F3A2C47917}"/>
          </ac:spMkLst>
        </pc:spChg>
        <pc:picChg chg="add mod">
          <ac:chgData name="설윤아" userId="e12f18d5-0d05-4894-bd32-1b06eb272847" providerId="ADAL" clId="{11D5480D-ACCC-2F4D-9B91-A870F30326DF}" dt="2024-05-12T15:02:29.801" v="1271" actId="1076"/>
          <ac:picMkLst>
            <pc:docMk/>
            <pc:sldMk cId="3198836877" sldId="263"/>
            <ac:picMk id="4" creationId="{17B8DB22-891B-74ED-9685-A4A93A22F8D2}"/>
          </ac:picMkLst>
        </pc:picChg>
        <pc:inkChg chg="add">
          <ac:chgData name="설윤아" userId="e12f18d5-0d05-4894-bd32-1b06eb272847" providerId="ADAL" clId="{11D5480D-ACCC-2F4D-9B91-A870F30326DF}" dt="2024-05-12T15:00:32.812" v="1153" actId="9405"/>
          <ac:inkMkLst>
            <pc:docMk/>
            <pc:sldMk cId="3198836877" sldId="263"/>
            <ac:inkMk id="5" creationId="{56B1B6B5-EDA4-142D-AB9D-FE4D4709EE63}"/>
          </ac:inkMkLst>
        </pc:inkChg>
        <pc:inkChg chg="add mod">
          <ac:chgData name="설윤아" userId="e12f18d5-0d05-4894-bd32-1b06eb272847" providerId="ADAL" clId="{11D5480D-ACCC-2F4D-9B91-A870F30326DF}" dt="2024-05-12T15:03:07.854" v="1281" actId="1076"/>
          <ac:inkMkLst>
            <pc:docMk/>
            <pc:sldMk cId="3198836877" sldId="263"/>
            <ac:inkMk id="7" creationId="{80B9BB4E-67DE-13A6-9503-8E389C8A7324}"/>
          </ac:inkMkLst>
        </pc:inkChg>
        <pc:inkChg chg="add mod">
          <ac:chgData name="설윤아" userId="e12f18d5-0d05-4894-bd32-1b06eb272847" providerId="ADAL" clId="{11D5480D-ACCC-2F4D-9B91-A870F30326DF}" dt="2024-05-12T15:03:11.745" v="1282"/>
          <ac:inkMkLst>
            <pc:docMk/>
            <pc:sldMk cId="3198836877" sldId="263"/>
            <ac:inkMk id="8" creationId="{B1EF556C-FED0-B489-3AD2-CFC59CFE0CC1}"/>
          </ac:inkMkLst>
        </pc:inkChg>
      </pc:sldChg>
      <pc:sldChg chg="addSp delSp modSp new mod">
        <pc:chgData name="설윤아" userId="e12f18d5-0d05-4894-bd32-1b06eb272847" providerId="ADAL" clId="{11D5480D-ACCC-2F4D-9B91-A870F30326DF}" dt="2024-05-12T15:04:46.528" v="1417"/>
        <pc:sldMkLst>
          <pc:docMk/>
          <pc:sldMk cId="1709122373" sldId="264"/>
        </pc:sldMkLst>
        <pc:spChg chg="mod">
          <ac:chgData name="설윤아" userId="e12f18d5-0d05-4894-bd32-1b06eb272847" providerId="ADAL" clId="{11D5480D-ACCC-2F4D-9B91-A870F30326DF}" dt="2024-05-12T15:00:14.846" v="1152" actId="20577"/>
          <ac:spMkLst>
            <pc:docMk/>
            <pc:sldMk cId="1709122373" sldId="264"/>
            <ac:spMk id="2" creationId="{2600BB21-1662-D4E8-5D0C-0A67D8424372}"/>
          </ac:spMkLst>
        </pc:spChg>
        <pc:spChg chg="del">
          <ac:chgData name="설윤아" userId="e12f18d5-0d05-4894-bd32-1b06eb272847" providerId="ADAL" clId="{11D5480D-ACCC-2F4D-9B91-A870F30326DF}" dt="2024-05-12T15:04:46.528" v="1417"/>
          <ac:spMkLst>
            <pc:docMk/>
            <pc:sldMk cId="1709122373" sldId="264"/>
            <ac:spMk id="3" creationId="{001F852D-E168-2DC3-E298-8B73C7E39353}"/>
          </ac:spMkLst>
        </pc:spChg>
        <pc:picChg chg="add mod">
          <ac:chgData name="설윤아" userId="e12f18d5-0d05-4894-bd32-1b06eb272847" providerId="ADAL" clId="{11D5480D-ACCC-2F4D-9B91-A870F30326DF}" dt="2024-05-12T15:04:46.528" v="1417"/>
          <ac:picMkLst>
            <pc:docMk/>
            <pc:sldMk cId="1709122373" sldId="264"/>
            <ac:picMk id="4" creationId="{C685DBB8-6528-B52E-CF5D-7409E15A5368}"/>
          </ac:picMkLst>
        </pc:picChg>
      </pc:sldChg>
      <pc:sldChg chg="addSp delSp modSp new mod">
        <pc:chgData name="설윤아" userId="e12f18d5-0d05-4894-bd32-1b06eb272847" providerId="ADAL" clId="{11D5480D-ACCC-2F4D-9B91-A870F30326DF}" dt="2024-05-12T15:09:11.860" v="1802" actId="1076"/>
        <pc:sldMkLst>
          <pc:docMk/>
          <pc:sldMk cId="1133864949" sldId="265"/>
        </pc:sldMkLst>
        <pc:spChg chg="mod">
          <ac:chgData name="설윤아" userId="e12f18d5-0d05-4894-bd32-1b06eb272847" providerId="ADAL" clId="{11D5480D-ACCC-2F4D-9B91-A870F30326DF}" dt="2024-05-12T15:05:01.636" v="1451" actId="20577"/>
          <ac:spMkLst>
            <pc:docMk/>
            <pc:sldMk cId="1133864949" sldId="265"/>
            <ac:spMk id="2" creationId="{CA92CE38-5BB5-86A9-741C-CA11313FFAC4}"/>
          </ac:spMkLst>
        </pc:spChg>
        <pc:spChg chg="del">
          <ac:chgData name="설윤아" userId="e12f18d5-0d05-4894-bd32-1b06eb272847" providerId="ADAL" clId="{11D5480D-ACCC-2F4D-9B91-A870F30326DF}" dt="2024-05-12T15:05:12.990" v="1452"/>
          <ac:spMkLst>
            <pc:docMk/>
            <pc:sldMk cId="1133864949" sldId="265"/>
            <ac:spMk id="3" creationId="{930DB240-D658-A3E6-2E5B-04E2A31B2D0E}"/>
          </ac:spMkLst>
        </pc:spChg>
        <pc:spChg chg="add mod">
          <ac:chgData name="설윤아" userId="e12f18d5-0d05-4894-bd32-1b06eb272847" providerId="ADAL" clId="{11D5480D-ACCC-2F4D-9B91-A870F30326DF}" dt="2024-05-12T15:09:11.860" v="1802" actId="1076"/>
          <ac:spMkLst>
            <pc:docMk/>
            <pc:sldMk cId="1133864949" sldId="265"/>
            <ac:spMk id="8" creationId="{B7DB00D9-FCEA-1C8C-0A80-0F2BF9B03BC8}"/>
          </ac:spMkLst>
        </pc:spChg>
        <pc:picChg chg="add mod">
          <ac:chgData name="설윤아" userId="e12f18d5-0d05-4894-bd32-1b06eb272847" providerId="ADAL" clId="{11D5480D-ACCC-2F4D-9B91-A870F30326DF}" dt="2024-05-12T15:05:12.990" v="1452"/>
          <ac:picMkLst>
            <pc:docMk/>
            <pc:sldMk cId="1133864949" sldId="265"/>
            <ac:picMk id="4" creationId="{4DA7CEC1-2119-6DC5-4995-F6D3B575756C}"/>
          </ac:picMkLst>
        </pc:picChg>
        <pc:inkChg chg="add del">
          <ac:chgData name="설윤아" userId="e12f18d5-0d05-4894-bd32-1b06eb272847" providerId="ADAL" clId="{11D5480D-ACCC-2F4D-9B91-A870F30326DF}" dt="2024-05-12T15:05:31.985" v="1454" actId="9405"/>
          <ac:inkMkLst>
            <pc:docMk/>
            <pc:sldMk cId="1133864949" sldId="265"/>
            <ac:inkMk id="5" creationId="{5E3A9397-FB5C-C4A5-17C8-F6A416E5F493}"/>
          </ac:inkMkLst>
        </pc:inkChg>
        <pc:inkChg chg="add del">
          <ac:chgData name="설윤아" userId="e12f18d5-0d05-4894-bd32-1b06eb272847" providerId="ADAL" clId="{11D5480D-ACCC-2F4D-9B91-A870F30326DF}" dt="2024-05-12T15:05:37.981" v="1456" actId="9405"/>
          <ac:inkMkLst>
            <pc:docMk/>
            <pc:sldMk cId="1133864949" sldId="265"/>
            <ac:inkMk id="6" creationId="{EBFC04D6-5990-8519-ACCF-E99ADEB5EEB5}"/>
          </ac:inkMkLst>
        </pc:inkChg>
        <pc:inkChg chg="add">
          <ac:chgData name="설윤아" userId="e12f18d5-0d05-4894-bd32-1b06eb272847" providerId="ADAL" clId="{11D5480D-ACCC-2F4D-9B91-A870F30326DF}" dt="2024-05-12T15:05:42.810" v="1457" actId="9405"/>
          <ac:inkMkLst>
            <pc:docMk/>
            <pc:sldMk cId="1133864949" sldId="265"/>
            <ac:inkMk id="7" creationId="{6D8EC0F9-F187-78D5-F51F-74DD0BA57439}"/>
          </ac:inkMkLst>
        </pc:inkChg>
      </pc:sldChg>
      <pc:sldChg chg="addSp delSp modSp new mod">
        <pc:chgData name="설윤아" userId="e12f18d5-0d05-4894-bd32-1b06eb272847" providerId="ADAL" clId="{11D5480D-ACCC-2F4D-9B91-A870F30326DF}" dt="2024-05-12T15:12:22.183" v="2344" actId="20577"/>
        <pc:sldMkLst>
          <pc:docMk/>
          <pc:sldMk cId="4047740145" sldId="266"/>
        </pc:sldMkLst>
        <pc:spChg chg="mod">
          <ac:chgData name="설윤아" userId="e12f18d5-0d05-4894-bd32-1b06eb272847" providerId="ADAL" clId="{11D5480D-ACCC-2F4D-9B91-A870F30326DF}" dt="2024-05-12T15:09:32.398" v="1837" actId="20577"/>
          <ac:spMkLst>
            <pc:docMk/>
            <pc:sldMk cId="4047740145" sldId="266"/>
            <ac:spMk id="2" creationId="{17C82475-6F02-55CE-72A9-38D92577588D}"/>
          </ac:spMkLst>
        </pc:spChg>
        <pc:spChg chg="del">
          <ac:chgData name="설윤아" userId="e12f18d5-0d05-4894-bd32-1b06eb272847" providerId="ADAL" clId="{11D5480D-ACCC-2F4D-9B91-A870F30326DF}" dt="2024-05-12T15:09:46.418" v="1838"/>
          <ac:spMkLst>
            <pc:docMk/>
            <pc:sldMk cId="4047740145" sldId="266"/>
            <ac:spMk id="3" creationId="{FBE034AA-7228-53E1-FDB2-73834D388629}"/>
          </ac:spMkLst>
        </pc:spChg>
        <pc:spChg chg="add mod">
          <ac:chgData name="설윤아" userId="e12f18d5-0d05-4894-bd32-1b06eb272847" providerId="ADAL" clId="{11D5480D-ACCC-2F4D-9B91-A870F30326DF}" dt="2024-05-12T15:12:22.183" v="2344" actId="20577"/>
          <ac:spMkLst>
            <pc:docMk/>
            <pc:sldMk cId="4047740145" sldId="266"/>
            <ac:spMk id="5" creationId="{B54BAF1B-3E10-16E7-BFF8-763CC89223FF}"/>
          </ac:spMkLst>
        </pc:spChg>
        <pc:picChg chg="add mod">
          <ac:chgData name="설윤아" userId="e12f18d5-0d05-4894-bd32-1b06eb272847" providerId="ADAL" clId="{11D5480D-ACCC-2F4D-9B91-A870F30326DF}" dt="2024-05-12T15:09:46.418" v="1838"/>
          <ac:picMkLst>
            <pc:docMk/>
            <pc:sldMk cId="4047740145" sldId="266"/>
            <ac:picMk id="4" creationId="{791BA6CD-F8E2-6ABE-8AF9-007BB06887EA}"/>
          </ac:picMkLst>
        </pc:picChg>
      </pc:sldChg>
      <pc:sldChg chg="addSp delSp modSp new mod">
        <pc:chgData name="설윤아" userId="e12f18d5-0d05-4894-bd32-1b06eb272847" providerId="ADAL" clId="{11D5480D-ACCC-2F4D-9B91-A870F30326DF}" dt="2024-05-12T15:12:53.736" v="2378"/>
        <pc:sldMkLst>
          <pc:docMk/>
          <pc:sldMk cId="4245055945" sldId="267"/>
        </pc:sldMkLst>
        <pc:spChg chg="mod">
          <ac:chgData name="설윤아" userId="e12f18d5-0d05-4894-bd32-1b06eb272847" providerId="ADAL" clId="{11D5480D-ACCC-2F4D-9B91-A870F30326DF}" dt="2024-05-12T15:12:39.907" v="2377" actId="20577"/>
          <ac:spMkLst>
            <pc:docMk/>
            <pc:sldMk cId="4245055945" sldId="267"/>
            <ac:spMk id="2" creationId="{CE28D527-7B7F-CF32-B237-FC025832BEAA}"/>
          </ac:spMkLst>
        </pc:spChg>
        <pc:spChg chg="del">
          <ac:chgData name="설윤아" userId="e12f18d5-0d05-4894-bd32-1b06eb272847" providerId="ADAL" clId="{11D5480D-ACCC-2F4D-9B91-A870F30326DF}" dt="2024-05-12T15:12:53.736" v="2378"/>
          <ac:spMkLst>
            <pc:docMk/>
            <pc:sldMk cId="4245055945" sldId="267"/>
            <ac:spMk id="3" creationId="{F0984998-98F4-E37E-10E7-5A05E4F543A3}"/>
          </ac:spMkLst>
        </pc:spChg>
        <pc:picChg chg="add mod">
          <ac:chgData name="설윤아" userId="e12f18d5-0d05-4894-bd32-1b06eb272847" providerId="ADAL" clId="{11D5480D-ACCC-2F4D-9B91-A870F30326DF}" dt="2024-05-12T15:12:53.736" v="2378"/>
          <ac:picMkLst>
            <pc:docMk/>
            <pc:sldMk cId="4245055945" sldId="267"/>
            <ac:picMk id="4" creationId="{26C0B1BD-3983-289C-AE64-592C13094A4A}"/>
          </ac:picMkLst>
        </pc:picChg>
      </pc:sldChg>
      <pc:sldChg chg="addSp delSp modSp new mod">
        <pc:chgData name="설윤아" userId="e12f18d5-0d05-4894-bd32-1b06eb272847" providerId="ADAL" clId="{11D5480D-ACCC-2F4D-9B91-A870F30326DF}" dt="2024-05-12T15:17:32.201" v="3159"/>
        <pc:sldMkLst>
          <pc:docMk/>
          <pc:sldMk cId="4054183741" sldId="268"/>
        </pc:sldMkLst>
        <pc:spChg chg="mod">
          <ac:chgData name="설윤아" userId="e12f18d5-0d05-4894-bd32-1b06eb272847" providerId="ADAL" clId="{11D5480D-ACCC-2F4D-9B91-A870F30326DF}" dt="2024-05-12T15:13:05.717" v="2407" actId="20577"/>
          <ac:spMkLst>
            <pc:docMk/>
            <pc:sldMk cId="4054183741" sldId="268"/>
            <ac:spMk id="2" creationId="{C5A2DC3F-E5FB-2A4D-46A7-A6879B5C862F}"/>
          </ac:spMkLst>
        </pc:spChg>
        <pc:spChg chg="del">
          <ac:chgData name="설윤아" userId="e12f18d5-0d05-4894-bd32-1b06eb272847" providerId="ADAL" clId="{11D5480D-ACCC-2F4D-9B91-A870F30326DF}" dt="2024-05-12T15:13:23.138" v="2408"/>
          <ac:spMkLst>
            <pc:docMk/>
            <pc:sldMk cId="4054183741" sldId="268"/>
            <ac:spMk id="3" creationId="{7204F477-DDCF-A9BF-CA0F-4B84DE054018}"/>
          </ac:spMkLst>
        </pc:spChg>
        <pc:spChg chg="add mod">
          <ac:chgData name="설윤아" userId="e12f18d5-0d05-4894-bd32-1b06eb272847" providerId="ADAL" clId="{11D5480D-ACCC-2F4D-9B91-A870F30326DF}" dt="2024-05-12T15:14:15.474" v="2518" actId="14100"/>
          <ac:spMkLst>
            <pc:docMk/>
            <pc:sldMk cId="4054183741" sldId="268"/>
            <ac:spMk id="5" creationId="{95779687-7C35-4A88-771E-27774DD24FBF}"/>
          </ac:spMkLst>
        </pc:spChg>
        <pc:spChg chg="add mod">
          <ac:chgData name="설윤아" userId="e12f18d5-0d05-4894-bd32-1b06eb272847" providerId="ADAL" clId="{11D5480D-ACCC-2F4D-9B91-A870F30326DF}" dt="2024-05-12T15:15:20.982" v="2659" actId="207"/>
          <ac:spMkLst>
            <pc:docMk/>
            <pc:sldMk cId="4054183741" sldId="268"/>
            <ac:spMk id="6" creationId="{CB2F6097-4C6F-8F67-E9D2-91354368DE87}"/>
          </ac:spMkLst>
        </pc:spChg>
        <pc:spChg chg="add mod">
          <ac:chgData name="설윤아" userId="e12f18d5-0d05-4894-bd32-1b06eb272847" providerId="ADAL" clId="{11D5480D-ACCC-2F4D-9B91-A870F30326DF}" dt="2024-05-12T15:16:46.777" v="3003" actId="1076"/>
          <ac:spMkLst>
            <pc:docMk/>
            <pc:sldMk cId="4054183741" sldId="268"/>
            <ac:spMk id="8" creationId="{C23266B3-DBAA-D942-0B34-BB8973D29ED4}"/>
          </ac:spMkLst>
        </pc:spChg>
        <pc:spChg chg="add del mod">
          <ac:chgData name="설윤아" userId="e12f18d5-0d05-4894-bd32-1b06eb272847" providerId="ADAL" clId="{11D5480D-ACCC-2F4D-9B91-A870F30326DF}" dt="2024-05-12T15:17:32.201" v="3159"/>
          <ac:spMkLst>
            <pc:docMk/>
            <pc:sldMk cId="4054183741" sldId="268"/>
            <ac:spMk id="9" creationId="{A726FC71-555F-072D-F45D-EDC2B9EE5280}"/>
          </ac:spMkLst>
        </pc:spChg>
        <pc:spChg chg="add mod">
          <ac:chgData name="설윤아" userId="e12f18d5-0d05-4894-bd32-1b06eb272847" providerId="ADAL" clId="{11D5480D-ACCC-2F4D-9B91-A870F30326DF}" dt="2024-05-12T15:17:30.251" v="3157" actId="1076"/>
          <ac:spMkLst>
            <pc:docMk/>
            <pc:sldMk cId="4054183741" sldId="268"/>
            <ac:spMk id="10" creationId="{0276A4F8-D2A9-D473-18A6-4E123AE49A0B}"/>
          </ac:spMkLst>
        </pc:spChg>
        <pc:picChg chg="add mod">
          <ac:chgData name="설윤아" userId="e12f18d5-0d05-4894-bd32-1b06eb272847" providerId="ADAL" clId="{11D5480D-ACCC-2F4D-9B91-A870F30326DF}" dt="2024-05-12T15:13:23.138" v="2408"/>
          <ac:picMkLst>
            <pc:docMk/>
            <pc:sldMk cId="4054183741" sldId="268"/>
            <ac:picMk id="4" creationId="{03F88670-308C-F524-6AA6-1724AC830B1F}"/>
          </ac:picMkLst>
        </pc:picChg>
        <pc:picChg chg="add mod">
          <ac:chgData name="설윤아" userId="e12f18d5-0d05-4894-bd32-1b06eb272847" providerId="ADAL" clId="{11D5480D-ACCC-2F4D-9B91-A870F30326DF}" dt="2024-05-12T15:15:36.828" v="2661"/>
          <ac:picMkLst>
            <pc:docMk/>
            <pc:sldMk cId="4054183741" sldId="268"/>
            <ac:picMk id="7" creationId="{7C69EA68-D477-11B6-DC9B-8DC772DB8A31}"/>
          </ac:picMkLst>
        </pc:picChg>
      </pc:sldChg>
      <pc:sldChg chg="modSp new del mod">
        <pc:chgData name="설윤아" userId="e12f18d5-0d05-4894-bd32-1b06eb272847" providerId="ADAL" clId="{11D5480D-ACCC-2F4D-9B91-A870F30326DF}" dt="2024-05-12T18:06:56.075" v="3345" actId="2696"/>
        <pc:sldMkLst>
          <pc:docMk/>
          <pc:sldMk cId="2617805346" sldId="269"/>
        </pc:sldMkLst>
        <pc:spChg chg="mod">
          <ac:chgData name="설윤아" userId="e12f18d5-0d05-4894-bd32-1b06eb272847" providerId="ADAL" clId="{11D5480D-ACCC-2F4D-9B91-A870F30326DF}" dt="2024-05-12T18:06:08.574" v="3279" actId="20577"/>
          <ac:spMkLst>
            <pc:docMk/>
            <pc:sldMk cId="2617805346" sldId="269"/>
            <ac:spMk id="2" creationId="{C2F01A4D-304F-7E76-1B8B-F2ED4FDEA4DF}"/>
          </ac:spMkLst>
        </pc:spChg>
        <pc:spChg chg="mod">
          <ac:chgData name="설윤아" userId="e12f18d5-0d05-4894-bd32-1b06eb272847" providerId="ADAL" clId="{11D5480D-ACCC-2F4D-9B91-A870F30326DF}" dt="2024-05-12T18:06:20.699" v="3341" actId="20577"/>
          <ac:spMkLst>
            <pc:docMk/>
            <pc:sldMk cId="2617805346" sldId="269"/>
            <ac:spMk id="3" creationId="{705B9BE5-DE4B-9241-A45D-55F611E41F74}"/>
          </ac:spMkLst>
        </pc:spChg>
      </pc:sldChg>
      <pc:sldChg chg="new del">
        <pc:chgData name="설윤아" userId="e12f18d5-0d05-4894-bd32-1b06eb272847" providerId="ADAL" clId="{11D5480D-ACCC-2F4D-9B91-A870F30326DF}" dt="2024-05-12T18:06:48.559" v="3344" actId="2696"/>
        <pc:sldMkLst>
          <pc:docMk/>
          <pc:sldMk cId="1771435620" sldId="270"/>
        </pc:sldMkLst>
      </pc:sldChg>
      <pc:sldChg chg="modSp add mod modNotesTx">
        <pc:chgData name="설윤아" userId="e12f18d5-0d05-4894-bd32-1b06eb272847" providerId="ADAL" clId="{11D5480D-ACCC-2F4D-9B91-A870F30326DF}" dt="2024-05-12T20:02:30.952" v="13821" actId="1076"/>
        <pc:sldMkLst>
          <pc:docMk/>
          <pc:sldMk cId="2894142275" sldId="271"/>
        </pc:sldMkLst>
        <pc:spChg chg="mod">
          <ac:chgData name="설윤아" userId="e12f18d5-0d05-4894-bd32-1b06eb272847" providerId="ADAL" clId="{11D5480D-ACCC-2F4D-9B91-A870F30326DF}" dt="2024-05-12T18:07:25.429" v="3387" actId="20577"/>
          <ac:spMkLst>
            <pc:docMk/>
            <pc:sldMk cId="2894142275" sldId="271"/>
            <ac:spMk id="2" creationId="{791FE2EE-38B1-5B8D-181F-A24FC798BFEA}"/>
          </ac:spMkLst>
        </pc:spChg>
        <pc:spChg chg="mod">
          <ac:chgData name="설윤아" userId="e12f18d5-0d05-4894-bd32-1b06eb272847" providerId="ADAL" clId="{11D5480D-ACCC-2F4D-9B91-A870F30326DF}" dt="2024-05-12T20:02:30.952" v="13821" actId="1076"/>
          <ac:spMkLst>
            <pc:docMk/>
            <pc:sldMk cId="2894142275" sldId="271"/>
            <ac:spMk id="7" creationId="{145DC4BD-6BB8-93E3-1B44-187662C92D65}"/>
          </ac:spMkLst>
        </pc:spChg>
        <pc:picChg chg="mod">
          <ac:chgData name="설윤아" userId="e12f18d5-0d05-4894-bd32-1b06eb272847" providerId="ADAL" clId="{11D5480D-ACCC-2F4D-9B91-A870F30326DF}" dt="2024-05-12T20:02:18.651" v="13819" actId="1076"/>
          <ac:picMkLst>
            <pc:docMk/>
            <pc:sldMk cId="2894142275" sldId="271"/>
            <ac:picMk id="4" creationId="{6D42CFEA-6FA3-1984-7737-1A43AD4C3FC8}"/>
          </ac:picMkLst>
        </pc:picChg>
      </pc:sldChg>
      <pc:sldChg chg="modSp new mod">
        <pc:chgData name="설윤아" userId="e12f18d5-0d05-4894-bd32-1b06eb272847" providerId="ADAL" clId="{11D5480D-ACCC-2F4D-9B91-A870F30326DF}" dt="2024-05-12T19:15:00.306" v="7922" actId="113"/>
        <pc:sldMkLst>
          <pc:docMk/>
          <pc:sldMk cId="274419342" sldId="272"/>
        </pc:sldMkLst>
        <pc:spChg chg="mod">
          <ac:chgData name="설윤아" userId="e12f18d5-0d05-4894-bd32-1b06eb272847" providerId="ADAL" clId="{11D5480D-ACCC-2F4D-9B91-A870F30326DF}" dt="2024-05-12T18:08:45.824" v="3607" actId="20577"/>
          <ac:spMkLst>
            <pc:docMk/>
            <pc:sldMk cId="274419342" sldId="272"/>
            <ac:spMk id="2" creationId="{B331F00E-B400-9B60-C145-0E641DC7D5CB}"/>
          </ac:spMkLst>
        </pc:spChg>
        <pc:spChg chg="mod">
          <ac:chgData name="설윤아" userId="e12f18d5-0d05-4894-bd32-1b06eb272847" providerId="ADAL" clId="{11D5480D-ACCC-2F4D-9B91-A870F30326DF}" dt="2024-05-12T19:15:00.306" v="7922" actId="113"/>
          <ac:spMkLst>
            <pc:docMk/>
            <pc:sldMk cId="274419342" sldId="272"/>
            <ac:spMk id="3" creationId="{1C785ACD-9E26-4F6B-8ED6-EA80931D758D}"/>
          </ac:spMkLst>
        </pc:spChg>
      </pc:sldChg>
      <pc:sldChg chg="addSp delSp modSp new mod modNotesTx">
        <pc:chgData name="설윤아" userId="e12f18d5-0d05-4894-bd32-1b06eb272847" providerId="ADAL" clId="{11D5480D-ACCC-2F4D-9B91-A870F30326DF}" dt="2024-05-12T18:59:52.072" v="5592" actId="20577"/>
        <pc:sldMkLst>
          <pc:docMk/>
          <pc:sldMk cId="2189798338" sldId="273"/>
        </pc:sldMkLst>
        <pc:spChg chg="mod">
          <ac:chgData name="설윤아" userId="e12f18d5-0d05-4894-bd32-1b06eb272847" providerId="ADAL" clId="{11D5480D-ACCC-2F4D-9B91-A870F30326DF}" dt="2024-05-12T18:13:52.009" v="4199" actId="20577"/>
          <ac:spMkLst>
            <pc:docMk/>
            <pc:sldMk cId="2189798338" sldId="273"/>
            <ac:spMk id="2" creationId="{DE8A7BCE-1A15-0790-3711-A95F243EAD36}"/>
          </ac:spMkLst>
        </pc:spChg>
        <pc:spChg chg="del">
          <ac:chgData name="설윤아" userId="e12f18d5-0d05-4894-bd32-1b06eb272847" providerId="ADAL" clId="{11D5480D-ACCC-2F4D-9B91-A870F30326DF}" dt="2024-05-12T18:15:04.522" v="4200"/>
          <ac:spMkLst>
            <pc:docMk/>
            <pc:sldMk cId="2189798338" sldId="273"/>
            <ac:spMk id="3" creationId="{A788624F-FAA4-3F2B-8A7C-BE48EBFF8CD7}"/>
          </ac:spMkLst>
        </pc:spChg>
        <pc:spChg chg="add del mod">
          <ac:chgData name="설윤아" userId="e12f18d5-0d05-4894-bd32-1b06eb272847" providerId="ADAL" clId="{11D5480D-ACCC-2F4D-9B91-A870F30326DF}" dt="2024-05-12T18:15:27.582" v="4208"/>
          <ac:spMkLst>
            <pc:docMk/>
            <pc:sldMk cId="2189798338" sldId="273"/>
            <ac:spMk id="6" creationId="{31232A0D-B9F7-8E67-164B-6C953D707121}"/>
          </ac:spMkLst>
        </pc:spChg>
        <pc:spChg chg="add mod">
          <ac:chgData name="설윤아" userId="e12f18d5-0d05-4894-bd32-1b06eb272847" providerId="ADAL" clId="{11D5480D-ACCC-2F4D-9B91-A870F30326DF}" dt="2024-05-12T18:22:30.339" v="4933" actId="20577"/>
          <ac:spMkLst>
            <pc:docMk/>
            <pc:sldMk cId="2189798338" sldId="273"/>
            <ac:spMk id="10" creationId="{9E5A85D7-4099-48FB-8705-CAC1A76329A7}"/>
          </ac:spMkLst>
        </pc:spChg>
        <pc:picChg chg="add del mod">
          <ac:chgData name="설윤아" userId="e12f18d5-0d05-4894-bd32-1b06eb272847" providerId="ADAL" clId="{11D5480D-ACCC-2F4D-9B91-A870F30326DF}" dt="2024-05-12T18:15:19.138" v="4205" actId="478"/>
          <ac:picMkLst>
            <pc:docMk/>
            <pc:sldMk cId="2189798338" sldId="273"/>
            <ac:picMk id="4" creationId="{EA1EE11D-99C5-CF6F-7326-8C150E74B8B1}"/>
          </ac:picMkLst>
        </pc:picChg>
        <pc:picChg chg="add mod">
          <ac:chgData name="설윤아" userId="e12f18d5-0d05-4894-bd32-1b06eb272847" providerId="ADAL" clId="{11D5480D-ACCC-2F4D-9B91-A870F30326DF}" dt="2024-05-12T18:15:23.150" v="4207"/>
          <ac:picMkLst>
            <pc:docMk/>
            <pc:sldMk cId="2189798338" sldId="273"/>
            <ac:picMk id="7" creationId="{3BCBD8A4-13C7-C3AB-91D1-520FEEE016FF}"/>
          </ac:picMkLst>
        </pc:picChg>
        <pc:picChg chg="add del mod">
          <ac:chgData name="설윤아" userId="e12f18d5-0d05-4894-bd32-1b06eb272847" providerId="ADAL" clId="{11D5480D-ACCC-2F4D-9B91-A870F30326DF}" dt="2024-05-12T18:15:39.161" v="4212" actId="478"/>
          <ac:picMkLst>
            <pc:docMk/>
            <pc:sldMk cId="2189798338" sldId="273"/>
            <ac:picMk id="8" creationId="{4F5DD9D3-287F-AA7D-1A4E-5FAECCFC6976}"/>
          </ac:picMkLst>
        </pc:picChg>
        <pc:picChg chg="add mod">
          <ac:chgData name="설윤아" userId="e12f18d5-0d05-4894-bd32-1b06eb272847" providerId="ADAL" clId="{11D5480D-ACCC-2F4D-9B91-A870F30326DF}" dt="2024-05-12T18:17:42.707" v="4490" actId="1076"/>
          <ac:picMkLst>
            <pc:docMk/>
            <pc:sldMk cId="2189798338" sldId="273"/>
            <ac:picMk id="11" creationId="{B65A65A4-B7AD-7539-A4EE-780142D7C2D5}"/>
          </ac:picMkLst>
        </pc:picChg>
      </pc:sldChg>
      <pc:sldChg chg="addSp modSp new mod modNotesTx">
        <pc:chgData name="설윤아" userId="e12f18d5-0d05-4894-bd32-1b06eb272847" providerId="ADAL" clId="{11D5480D-ACCC-2F4D-9B91-A870F30326DF}" dt="2024-05-12T19:05:13.099" v="6437"/>
        <pc:sldMkLst>
          <pc:docMk/>
          <pc:sldMk cId="3779514299" sldId="274"/>
        </pc:sldMkLst>
        <pc:spChg chg="mod">
          <ac:chgData name="설윤아" userId="e12f18d5-0d05-4894-bd32-1b06eb272847" providerId="ADAL" clId="{11D5480D-ACCC-2F4D-9B91-A870F30326DF}" dt="2024-05-12T19:00:13.491" v="5672" actId="20577"/>
          <ac:spMkLst>
            <pc:docMk/>
            <pc:sldMk cId="3779514299" sldId="274"/>
            <ac:spMk id="2" creationId="{5FCC68F4-8868-9606-3E71-9E3C694D3630}"/>
          </ac:spMkLst>
        </pc:spChg>
        <pc:spChg chg="mod">
          <ac:chgData name="설윤아" userId="e12f18d5-0d05-4894-bd32-1b06eb272847" providerId="ADAL" clId="{11D5480D-ACCC-2F4D-9B91-A870F30326DF}" dt="2024-05-12T19:03:31.411" v="6052" actId="20577"/>
          <ac:spMkLst>
            <pc:docMk/>
            <pc:sldMk cId="3779514299" sldId="274"/>
            <ac:spMk id="3" creationId="{1C294D43-7AC8-87A9-4F24-20EB27645D90}"/>
          </ac:spMkLst>
        </pc:spChg>
        <pc:picChg chg="add mod">
          <ac:chgData name="설윤아" userId="e12f18d5-0d05-4894-bd32-1b06eb272847" providerId="ADAL" clId="{11D5480D-ACCC-2F4D-9B91-A870F30326DF}" dt="2024-05-12T19:02:16.621" v="5806" actId="1076"/>
          <ac:picMkLst>
            <pc:docMk/>
            <pc:sldMk cId="3779514299" sldId="274"/>
            <ac:picMk id="4" creationId="{E347DC1D-E795-2942-74B9-F577D1549531}"/>
          </ac:picMkLst>
        </pc:picChg>
      </pc:sldChg>
      <pc:sldChg chg="addSp modSp new mod modAnim modNotesTx">
        <pc:chgData name="설윤아" userId="e12f18d5-0d05-4894-bd32-1b06eb272847" providerId="ADAL" clId="{11D5480D-ACCC-2F4D-9B91-A870F30326DF}" dt="2024-05-12T19:56:59.913" v="13283"/>
        <pc:sldMkLst>
          <pc:docMk/>
          <pc:sldMk cId="4044976362" sldId="275"/>
        </pc:sldMkLst>
        <pc:spChg chg="mod">
          <ac:chgData name="설윤아" userId="e12f18d5-0d05-4894-bd32-1b06eb272847" providerId="ADAL" clId="{11D5480D-ACCC-2F4D-9B91-A870F30326DF}" dt="2024-05-12T19:06:12.854" v="6439"/>
          <ac:spMkLst>
            <pc:docMk/>
            <pc:sldMk cId="4044976362" sldId="275"/>
            <ac:spMk id="2" creationId="{D393A265-8AA3-DD92-7D54-9BDDB58BF0A3}"/>
          </ac:spMkLst>
        </pc:spChg>
        <pc:spChg chg="mod">
          <ac:chgData name="설윤아" userId="e12f18d5-0d05-4894-bd32-1b06eb272847" providerId="ADAL" clId="{11D5480D-ACCC-2F4D-9B91-A870F30326DF}" dt="2024-05-12T19:15:46.239" v="8041" actId="20577"/>
          <ac:spMkLst>
            <pc:docMk/>
            <pc:sldMk cId="4044976362" sldId="275"/>
            <ac:spMk id="3" creationId="{836815C3-2869-792D-5B9C-CC6BC6C54AD8}"/>
          </ac:spMkLst>
        </pc:spChg>
        <pc:picChg chg="add mod">
          <ac:chgData name="설윤아" userId="e12f18d5-0d05-4894-bd32-1b06eb272847" providerId="ADAL" clId="{11D5480D-ACCC-2F4D-9B91-A870F30326DF}" dt="2024-05-12T19:56:57.981" v="13282" actId="1076"/>
          <ac:picMkLst>
            <pc:docMk/>
            <pc:sldMk cId="4044976362" sldId="275"/>
            <ac:picMk id="4" creationId="{1E631A4F-E101-D1D7-A590-1AF6BD28510B}"/>
          </ac:picMkLst>
        </pc:picChg>
        <pc:picChg chg="add mod">
          <ac:chgData name="설윤아" userId="e12f18d5-0d05-4894-bd32-1b06eb272847" providerId="ADAL" clId="{11D5480D-ACCC-2F4D-9B91-A870F30326DF}" dt="2024-05-12T19:56:56.719" v="13281" actId="1076"/>
          <ac:picMkLst>
            <pc:docMk/>
            <pc:sldMk cId="4044976362" sldId="275"/>
            <ac:picMk id="5" creationId="{4E078C8C-C692-10D2-A1F4-AA746E00F9D5}"/>
          </ac:picMkLst>
        </pc:picChg>
      </pc:sldChg>
      <pc:sldChg chg="addSp delSp modSp new mod delAnim modAnim modNotesTx">
        <pc:chgData name="설윤아" userId="e12f18d5-0d05-4894-bd32-1b06eb272847" providerId="ADAL" clId="{11D5480D-ACCC-2F4D-9B91-A870F30326DF}" dt="2024-05-12T19:56:52.741" v="13279" actId="478"/>
        <pc:sldMkLst>
          <pc:docMk/>
          <pc:sldMk cId="1192109186" sldId="276"/>
        </pc:sldMkLst>
        <pc:spChg chg="mod">
          <ac:chgData name="설윤아" userId="e12f18d5-0d05-4894-bd32-1b06eb272847" providerId="ADAL" clId="{11D5480D-ACCC-2F4D-9B91-A870F30326DF}" dt="2024-05-12T19:31:09.940" v="10051" actId="14100"/>
          <ac:spMkLst>
            <pc:docMk/>
            <pc:sldMk cId="1192109186" sldId="276"/>
            <ac:spMk id="2" creationId="{B9AA0B00-E19F-EE58-5E37-87E4CADEAC28}"/>
          </ac:spMkLst>
        </pc:spChg>
        <pc:spChg chg="mod">
          <ac:chgData name="설윤아" userId="e12f18d5-0d05-4894-bd32-1b06eb272847" providerId="ADAL" clId="{11D5480D-ACCC-2F4D-9B91-A870F30326DF}" dt="2024-05-12T19:30:49.350" v="10048" actId="20577"/>
          <ac:spMkLst>
            <pc:docMk/>
            <pc:sldMk cId="1192109186" sldId="276"/>
            <ac:spMk id="3" creationId="{B4CC4725-E55B-6520-530E-3BE7D20E2F26}"/>
          </ac:spMkLst>
        </pc:spChg>
        <pc:picChg chg="add del mod">
          <ac:chgData name="설윤아" userId="e12f18d5-0d05-4894-bd32-1b06eb272847" providerId="ADAL" clId="{11D5480D-ACCC-2F4D-9B91-A870F30326DF}" dt="2024-05-12T19:19:03.853" v="8359" actId="478"/>
          <ac:picMkLst>
            <pc:docMk/>
            <pc:sldMk cId="1192109186" sldId="276"/>
            <ac:picMk id="4" creationId="{F9C8773E-3E26-2BD5-3145-2FCA7FA627A6}"/>
          </ac:picMkLst>
        </pc:picChg>
        <pc:picChg chg="add del mod">
          <ac:chgData name="설윤아" userId="e12f18d5-0d05-4894-bd32-1b06eb272847" providerId="ADAL" clId="{11D5480D-ACCC-2F4D-9B91-A870F30326DF}" dt="2024-05-12T19:56:41.526" v="13272" actId="478"/>
          <ac:picMkLst>
            <pc:docMk/>
            <pc:sldMk cId="1192109186" sldId="276"/>
            <ac:picMk id="5" creationId="{21EF956A-932D-F7C6-D1BE-B8FFA6F07173}"/>
          </ac:picMkLst>
        </pc:picChg>
        <pc:picChg chg="add del mod">
          <ac:chgData name="설윤아" userId="e12f18d5-0d05-4894-bd32-1b06eb272847" providerId="ADAL" clId="{11D5480D-ACCC-2F4D-9B91-A870F30326DF}" dt="2024-05-12T19:56:52.741" v="13279" actId="478"/>
          <ac:picMkLst>
            <pc:docMk/>
            <pc:sldMk cId="1192109186" sldId="276"/>
            <ac:picMk id="6" creationId="{C95F0F70-5E96-56DE-48A0-B0BB6508FA05}"/>
          </ac:picMkLst>
        </pc:picChg>
      </pc:sldChg>
      <pc:sldChg chg="addSp delSp modSp new mod modAnim modNotesTx">
        <pc:chgData name="설윤아" userId="e12f18d5-0d05-4894-bd32-1b06eb272847" providerId="ADAL" clId="{11D5480D-ACCC-2F4D-9B91-A870F30326DF}" dt="2024-05-12T19:47:12.724" v="11974" actId="20577"/>
        <pc:sldMkLst>
          <pc:docMk/>
          <pc:sldMk cId="41249166" sldId="277"/>
        </pc:sldMkLst>
        <pc:spChg chg="mod">
          <ac:chgData name="설윤아" userId="e12f18d5-0d05-4894-bd32-1b06eb272847" providerId="ADAL" clId="{11D5480D-ACCC-2F4D-9B91-A870F30326DF}" dt="2024-05-12T19:31:19.416" v="10056" actId="20577"/>
          <ac:spMkLst>
            <pc:docMk/>
            <pc:sldMk cId="41249166" sldId="277"/>
            <ac:spMk id="2" creationId="{21FA142A-7D68-C978-B8D7-EBF4C27E354F}"/>
          </ac:spMkLst>
        </pc:spChg>
        <pc:spChg chg="add del mod">
          <ac:chgData name="설윤아" userId="e12f18d5-0d05-4894-bd32-1b06eb272847" providerId="ADAL" clId="{11D5480D-ACCC-2F4D-9B91-A870F30326DF}" dt="2024-05-12T19:42:00.410" v="11636" actId="5793"/>
          <ac:spMkLst>
            <pc:docMk/>
            <pc:sldMk cId="41249166" sldId="277"/>
            <ac:spMk id="3" creationId="{828CDC30-BC54-E5FB-8477-795E004DC5E2}"/>
          </ac:spMkLst>
        </pc:spChg>
        <pc:spChg chg="add del mod">
          <ac:chgData name="설윤아" userId="e12f18d5-0d05-4894-bd32-1b06eb272847" providerId="ADAL" clId="{11D5480D-ACCC-2F4D-9B91-A870F30326DF}" dt="2024-05-12T19:41:53.372" v="11634" actId="478"/>
          <ac:spMkLst>
            <pc:docMk/>
            <pc:sldMk cId="41249166" sldId="277"/>
            <ac:spMk id="10" creationId="{A65AA31B-CBDE-3B9C-A4FC-69DD5DAA799A}"/>
          </ac:spMkLst>
        </pc:spChg>
        <pc:picChg chg="add mod">
          <ac:chgData name="설윤아" userId="e12f18d5-0d05-4894-bd32-1b06eb272847" providerId="ADAL" clId="{11D5480D-ACCC-2F4D-9B91-A870F30326DF}" dt="2024-05-12T19:32:16.396" v="10058"/>
          <ac:picMkLst>
            <pc:docMk/>
            <pc:sldMk cId="41249166" sldId="277"/>
            <ac:picMk id="4" creationId="{20AAC904-10E8-1D64-E99D-E7C5CEFACAD1}"/>
          </ac:picMkLst>
        </pc:picChg>
        <pc:picChg chg="add mod">
          <ac:chgData name="설윤아" userId="e12f18d5-0d05-4894-bd32-1b06eb272847" providerId="ADAL" clId="{11D5480D-ACCC-2F4D-9B91-A870F30326DF}" dt="2024-05-12T19:32:31.056" v="10062" actId="1076"/>
          <ac:picMkLst>
            <pc:docMk/>
            <pc:sldMk cId="41249166" sldId="277"/>
            <ac:picMk id="5" creationId="{1B241FE6-7D00-8236-F3BC-204588849ABC}"/>
          </ac:picMkLst>
        </pc:picChg>
        <pc:picChg chg="add mod">
          <ac:chgData name="설윤아" userId="e12f18d5-0d05-4894-bd32-1b06eb272847" providerId="ADAL" clId="{11D5480D-ACCC-2F4D-9B91-A870F30326DF}" dt="2024-05-12T19:45:33.328" v="11647" actId="1076"/>
          <ac:picMkLst>
            <pc:docMk/>
            <pc:sldMk cId="41249166" sldId="277"/>
            <ac:picMk id="11" creationId="{2F679EB8-58DE-9C38-7A2A-72BEBC4421A1}"/>
          </ac:picMkLst>
        </pc:picChg>
        <pc:inkChg chg="add del">
          <ac:chgData name="설윤아" userId="e12f18d5-0d05-4894-bd32-1b06eb272847" providerId="ADAL" clId="{11D5480D-ACCC-2F4D-9B91-A870F30326DF}" dt="2024-05-12T19:38:56.205" v="11554" actId="9405"/>
          <ac:inkMkLst>
            <pc:docMk/>
            <pc:sldMk cId="41249166" sldId="277"/>
            <ac:inkMk id="6" creationId="{1038820B-DE74-9E81-E2F2-8D1FBC304A17}"/>
          </ac:inkMkLst>
        </pc:inkChg>
        <pc:inkChg chg="add del">
          <ac:chgData name="설윤아" userId="e12f18d5-0d05-4894-bd32-1b06eb272847" providerId="ADAL" clId="{11D5480D-ACCC-2F4D-9B91-A870F30326DF}" dt="2024-05-12T19:38:36.228" v="11549" actId="9405"/>
          <ac:inkMkLst>
            <pc:docMk/>
            <pc:sldMk cId="41249166" sldId="277"/>
            <ac:inkMk id="7" creationId="{365862C8-E96B-5A65-FD9F-D4BE8124FEFE}"/>
          </ac:inkMkLst>
        </pc:inkChg>
        <pc:inkChg chg="add del">
          <ac:chgData name="설윤아" userId="e12f18d5-0d05-4894-bd32-1b06eb272847" providerId="ADAL" clId="{11D5480D-ACCC-2F4D-9B91-A870F30326DF}" dt="2024-05-12T19:38:44.594" v="11551" actId="9405"/>
          <ac:inkMkLst>
            <pc:docMk/>
            <pc:sldMk cId="41249166" sldId="277"/>
            <ac:inkMk id="8" creationId="{2A19D548-36D2-AE5B-B857-98E4C62932E4}"/>
          </ac:inkMkLst>
        </pc:inkChg>
        <pc:inkChg chg="add del">
          <ac:chgData name="설윤아" userId="e12f18d5-0d05-4894-bd32-1b06eb272847" providerId="ADAL" clId="{11D5480D-ACCC-2F4D-9B91-A870F30326DF}" dt="2024-05-12T19:38:54.674" v="11553" actId="9405"/>
          <ac:inkMkLst>
            <pc:docMk/>
            <pc:sldMk cId="41249166" sldId="277"/>
            <ac:inkMk id="9" creationId="{0CDC7438-F772-4591-BBF7-D4683813F3A3}"/>
          </ac:inkMkLst>
        </pc:inkChg>
      </pc:sldChg>
      <pc:sldChg chg="addSp modSp new mod modAnim modNotesTx">
        <pc:chgData name="설윤아" userId="e12f18d5-0d05-4894-bd32-1b06eb272847" providerId="ADAL" clId="{11D5480D-ACCC-2F4D-9B91-A870F30326DF}" dt="2024-05-13T02:27:00.562" v="14101"/>
        <pc:sldMkLst>
          <pc:docMk/>
          <pc:sldMk cId="1287692635" sldId="278"/>
        </pc:sldMkLst>
        <pc:spChg chg="mod">
          <ac:chgData name="설윤아" userId="e12f18d5-0d05-4894-bd32-1b06eb272847" providerId="ADAL" clId="{11D5480D-ACCC-2F4D-9B91-A870F30326DF}" dt="2024-05-12T19:47:57.511" v="11976"/>
          <ac:spMkLst>
            <pc:docMk/>
            <pc:sldMk cId="1287692635" sldId="278"/>
            <ac:spMk id="2" creationId="{8F9195FD-4E18-3B5C-BD6C-AFE6C05ED1DB}"/>
          </ac:spMkLst>
        </pc:spChg>
        <pc:spChg chg="mod">
          <ac:chgData name="설윤아" userId="e12f18d5-0d05-4894-bd32-1b06eb272847" providerId="ADAL" clId="{11D5480D-ACCC-2F4D-9B91-A870F30326DF}" dt="2024-05-13T02:26:52.359" v="14099" actId="1076"/>
          <ac:spMkLst>
            <pc:docMk/>
            <pc:sldMk cId="1287692635" sldId="278"/>
            <ac:spMk id="3" creationId="{0E90B676-7D87-85EC-74AD-14B105E35569}"/>
          </ac:spMkLst>
        </pc:spChg>
        <pc:picChg chg="add mod">
          <ac:chgData name="설윤아" userId="e12f18d5-0d05-4894-bd32-1b06eb272847" providerId="ADAL" clId="{11D5480D-ACCC-2F4D-9B91-A870F30326DF}" dt="2024-05-12T19:51:23.440" v="13034"/>
          <ac:picMkLst>
            <pc:docMk/>
            <pc:sldMk cId="1287692635" sldId="278"/>
            <ac:picMk id="4" creationId="{893D3BF9-1AA0-3F29-88F8-251C5A22C8E3}"/>
          </ac:picMkLst>
        </pc:picChg>
        <pc:picChg chg="add mod">
          <ac:chgData name="설윤아" userId="e12f18d5-0d05-4894-bd32-1b06eb272847" providerId="ADAL" clId="{11D5480D-ACCC-2F4D-9B91-A870F30326DF}" dt="2024-05-13T02:26:42.603" v="14096" actId="1076"/>
          <ac:picMkLst>
            <pc:docMk/>
            <pc:sldMk cId="1287692635" sldId="278"/>
            <ac:picMk id="5" creationId="{A76BE2B4-52D8-2A1D-EC07-EAF4FF8F9255}"/>
          </ac:picMkLst>
        </pc:picChg>
      </pc:sldChg>
      <pc:sldChg chg="addSp modSp new mod modAnim modNotesTx">
        <pc:chgData name="설윤아" userId="e12f18d5-0d05-4894-bd32-1b06eb272847" providerId="ADAL" clId="{11D5480D-ACCC-2F4D-9B91-A870F30326DF}" dt="2024-05-13T06:19:10.238" v="16360" actId="20577"/>
        <pc:sldMkLst>
          <pc:docMk/>
          <pc:sldMk cId="1613399506" sldId="279"/>
        </pc:sldMkLst>
        <pc:spChg chg="mod">
          <ac:chgData name="설윤아" userId="e12f18d5-0d05-4894-bd32-1b06eb272847" providerId="ADAL" clId="{11D5480D-ACCC-2F4D-9B91-A870F30326DF}" dt="2024-05-13T02:18:38.305" v="13823"/>
          <ac:spMkLst>
            <pc:docMk/>
            <pc:sldMk cId="1613399506" sldId="279"/>
            <ac:spMk id="2" creationId="{76FBE055-0C45-6D85-BA37-4A1F2616BB6B}"/>
          </ac:spMkLst>
        </pc:spChg>
        <pc:spChg chg="mod">
          <ac:chgData name="설윤아" userId="e12f18d5-0d05-4894-bd32-1b06eb272847" providerId="ADAL" clId="{11D5480D-ACCC-2F4D-9B91-A870F30326DF}" dt="2024-05-13T06:14:13.311" v="15706" actId="255"/>
          <ac:spMkLst>
            <pc:docMk/>
            <pc:sldMk cId="1613399506" sldId="279"/>
            <ac:spMk id="3" creationId="{226DC3DC-4C43-88B6-69C1-377E55C79931}"/>
          </ac:spMkLst>
        </pc:spChg>
        <pc:spChg chg="add mod">
          <ac:chgData name="설윤아" userId="e12f18d5-0d05-4894-bd32-1b06eb272847" providerId="ADAL" clId="{11D5480D-ACCC-2F4D-9B91-A870F30326DF}" dt="2024-05-13T06:15:06.021" v="15762" actId="1076"/>
          <ac:spMkLst>
            <pc:docMk/>
            <pc:sldMk cId="1613399506" sldId="279"/>
            <ac:spMk id="5" creationId="{50587728-DF0E-E7B4-607E-AC46D446EEDC}"/>
          </ac:spMkLst>
        </pc:spChg>
        <pc:picChg chg="add mod">
          <ac:chgData name="설윤아" userId="e12f18d5-0d05-4894-bd32-1b06eb272847" providerId="ADAL" clId="{11D5480D-ACCC-2F4D-9B91-A870F30326DF}" dt="2024-05-13T06:10:49.875" v="15373" actId="1076"/>
          <ac:picMkLst>
            <pc:docMk/>
            <pc:sldMk cId="1613399506" sldId="279"/>
            <ac:picMk id="4" creationId="{E5FECA7E-C03C-F051-6887-88AF9F95F446}"/>
          </ac:picMkLst>
        </pc:picChg>
      </pc:sldChg>
      <pc:sldChg chg="addSp delSp modSp new mod modNotesTx">
        <pc:chgData name="설윤아" userId="e12f18d5-0d05-4894-bd32-1b06eb272847" providerId="ADAL" clId="{11D5480D-ACCC-2F4D-9B91-A870F30326DF}" dt="2024-05-13T10:47:48.661" v="17503" actId="207"/>
        <pc:sldMkLst>
          <pc:docMk/>
          <pc:sldMk cId="2473770900" sldId="280"/>
        </pc:sldMkLst>
        <pc:spChg chg="mod">
          <ac:chgData name="설윤아" userId="e12f18d5-0d05-4894-bd32-1b06eb272847" providerId="ADAL" clId="{11D5480D-ACCC-2F4D-9B91-A870F30326DF}" dt="2024-05-13T06:20:23.067" v="16430" actId="20577"/>
          <ac:spMkLst>
            <pc:docMk/>
            <pc:sldMk cId="2473770900" sldId="280"/>
            <ac:spMk id="2" creationId="{AC60C4EA-5081-A8AE-C75A-583584FBBADA}"/>
          </ac:spMkLst>
        </pc:spChg>
        <pc:spChg chg="mod">
          <ac:chgData name="설윤아" userId="e12f18d5-0d05-4894-bd32-1b06eb272847" providerId="ADAL" clId="{11D5480D-ACCC-2F4D-9B91-A870F30326DF}" dt="2024-05-13T09:58:48.419" v="17129" actId="20577"/>
          <ac:spMkLst>
            <pc:docMk/>
            <pc:sldMk cId="2473770900" sldId="280"/>
            <ac:spMk id="3" creationId="{7A24355D-B86D-4430-7FB5-C7D871BF7C3E}"/>
          </ac:spMkLst>
        </pc:spChg>
        <pc:spChg chg="add mod">
          <ac:chgData name="설윤아" userId="e12f18d5-0d05-4894-bd32-1b06eb272847" providerId="ADAL" clId="{11D5480D-ACCC-2F4D-9B91-A870F30326DF}" dt="2024-05-13T10:47:48.661" v="17503" actId="207"/>
          <ac:spMkLst>
            <pc:docMk/>
            <pc:sldMk cId="2473770900" sldId="280"/>
            <ac:spMk id="12" creationId="{F221C47B-9704-6EDC-E16D-29F457603EE3}"/>
          </ac:spMkLst>
        </pc:spChg>
        <pc:picChg chg="add del mod">
          <ac:chgData name="설윤아" userId="e12f18d5-0d05-4894-bd32-1b06eb272847" providerId="ADAL" clId="{11D5480D-ACCC-2F4D-9B91-A870F30326DF}" dt="2024-05-13T10:39:38.080" v="17134" actId="478"/>
          <ac:picMkLst>
            <pc:docMk/>
            <pc:sldMk cId="2473770900" sldId="280"/>
            <ac:picMk id="4" creationId="{2E08E2CD-59AD-090E-BFCC-6BB8FCD5D77C}"/>
          </ac:picMkLst>
        </pc:picChg>
        <pc:picChg chg="add mod">
          <ac:chgData name="설윤아" userId="e12f18d5-0d05-4894-bd32-1b06eb272847" providerId="ADAL" clId="{11D5480D-ACCC-2F4D-9B91-A870F30326DF}" dt="2024-05-13T10:39:36.235" v="17133" actId="1076"/>
          <ac:picMkLst>
            <pc:docMk/>
            <pc:sldMk cId="2473770900" sldId="280"/>
            <ac:picMk id="5" creationId="{4EF51E6A-B123-6F9F-1535-1257885C3F3A}"/>
          </ac:picMkLst>
        </pc:picChg>
        <pc:inkChg chg="add del">
          <ac:chgData name="설윤아" userId="e12f18d5-0d05-4894-bd32-1b06eb272847" providerId="ADAL" clId="{11D5480D-ACCC-2F4D-9B91-A870F30326DF}" dt="2024-05-13T10:01:03.896" v="17132" actId="9405"/>
          <ac:inkMkLst>
            <pc:docMk/>
            <pc:sldMk cId="2473770900" sldId="280"/>
            <ac:inkMk id="6" creationId="{1B03B9F1-78A6-7655-F6FC-39266B57474A}"/>
          </ac:inkMkLst>
        </pc:inkChg>
        <pc:inkChg chg="add del">
          <ac:chgData name="설윤아" userId="e12f18d5-0d05-4894-bd32-1b06eb272847" providerId="ADAL" clId="{11D5480D-ACCC-2F4D-9B91-A870F30326DF}" dt="2024-05-13T10:46:45.846" v="17417" actId="9405"/>
          <ac:inkMkLst>
            <pc:docMk/>
            <pc:sldMk cId="2473770900" sldId="280"/>
            <ac:inkMk id="7" creationId="{D928613B-E5D0-1A14-F2CA-1C216377F909}"/>
          </ac:inkMkLst>
        </pc:inkChg>
        <pc:inkChg chg="add del">
          <ac:chgData name="설윤아" userId="e12f18d5-0d05-4894-bd32-1b06eb272847" providerId="ADAL" clId="{11D5480D-ACCC-2F4D-9B91-A870F30326DF}" dt="2024-05-13T10:46:51.149" v="17419" actId="9405"/>
          <ac:inkMkLst>
            <pc:docMk/>
            <pc:sldMk cId="2473770900" sldId="280"/>
            <ac:inkMk id="8" creationId="{648C65D1-F592-145D-996E-123A5996AAC2}"/>
          </ac:inkMkLst>
        </pc:inkChg>
        <pc:inkChg chg="add">
          <ac:chgData name="설윤아" userId="e12f18d5-0d05-4894-bd32-1b06eb272847" providerId="ADAL" clId="{11D5480D-ACCC-2F4D-9B91-A870F30326DF}" dt="2024-05-13T10:46:53.772" v="17420" actId="9405"/>
          <ac:inkMkLst>
            <pc:docMk/>
            <pc:sldMk cId="2473770900" sldId="280"/>
            <ac:inkMk id="9" creationId="{CCAED1AD-D129-CBE2-4D27-6DC715681D26}"/>
          </ac:inkMkLst>
        </pc:inkChg>
        <pc:inkChg chg="add del">
          <ac:chgData name="설윤아" userId="e12f18d5-0d05-4894-bd32-1b06eb272847" providerId="ADAL" clId="{11D5480D-ACCC-2F4D-9B91-A870F30326DF}" dt="2024-05-13T10:47:03.493" v="17422" actId="9405"/>
          <ac:inkMkLst>
            <pc:docMk/>
            <pc:sldMk cId="2473770900" sldId="280"/>
            <ac:inkMk id="10" creationId="{59EDAF01-031A-7623-2243-6EE497B835A2}"/>
          </ac:inkMkLst>
        </pc:inkChg>
        <pc:inkChg chg="add">
          <ac:chgData name="설윤아" userId="e12f18d5-0d05-4894-bd32-1b06eb272847" providerId="ADAL" clId="{11D5480D-ACCC-2F4D-9B91-A870F30326DF}" dt="2024-05-13T10:47:06.856" v="17423" actId="9405"/>
          <ac:inkMkLst>
            <pc:docMk/>
            <pc:sldMk cId="2473770900" sldId="280"/>
            <ac:inkMk id="11" creationId="{3C0B43F5-D951-4ADD-342A-6102D60BA5B1}"/>
          </ac:inkMkLst>
        </pc:inkChg>
      </pc:sldChg>
      <pc:sldChg chg="addSp delSp modSp new mod modNotesTx">
        <pc:chgData name="설윤아" userId="e12f18d5-0d05-4894-bd32-1b06eb272847" providerId="ADAL" clId="{11D5480D-ACCC-2F4D-9B91-A870F30326DF}" dt="2024-05-13T11:06:32.489" v="19638" actId="20577"/>
        <pc:sldMkLst>
          <pc:docMk/>
          <pc:sldMk cId="1831364151" sldId="281"/>
        </pc:sldMkLst>
        <pc:spChg chg="mod">
          <ac:chgData name="설윤아" userId="e12f18d5-0d05-4894-bd32-1b06eb272847" providerId="ADAL" clId="{11D5480D-ACCC-2F4D-9B91-A870F30326DF}" dt="2024-05-13T10:39:55.916" v="17145"/>
          <ac:spMkLst>
            <pc:docMk/>
            <pc:sldMk cId="1831364151" sldId="281"/>
            <ac:spMk id="2" creationId="{9520D605-D8DB-4231-2F04-25D02896577D}"/>
          </ac:spMkLst>
        </pc:spChg>
        <pc:spChg chg="add del mod">
          <ac:chgData name="설윤아" userId="e12f18d5-0d05-4894-bd32-1b06eb272847" providerId="ADAL" clId="{11D5480D-ACCC-2F4D-9B91-A870F30326DF}" dt="2024-05-13T11:06:32.489" v="19638" actId="20577"/>
          <ac:spMkLst>
            <pc:docMk/>
            <pc:sldMk cId="1831364151" sldId="281"/>
            <ac:spMk id="3" creationId="{CAD7E3D0-F368-7046-8AFE-D94FE1FB4948}"/>
          </ac:spMkLst>
        </pc:spChg>
        <pc:picChg chg="add mod">
          <ac:chgData name="설윤아" userId="e12f18d5-0d05-4894-bd32-1b06eb272847" providerId="ADAL" clId="{11D5480D-ACCC-2F4D-9B91-A870F30326DF}" dt="2024-05-13T10:39:44.575" v="17137"/>
          <ac:picMkLst>
            <pc:docMk/>
            <pc:sldMk cId="1831364151" sldId="281"/>
            <ac:picMk id="4" creationId="{3F4BB120-1ACF-6BFC-8C79-3A8F1E53A22E}"/>
          </ac:picMkLst>
        </pc:picChg>
        <pc:picChg chg="add mod">
          <ac:chgData name="설윤아" userId="e12f18d5-0d05-4894-bd32-1b06eb272847" providerId="ADAL" clId="{11D5480D-ACCC-2F4D-9B91-A870F30326DF}" dt="2024-05-13T10:51:24.523" v="17738" actId="1076"/>
          <ac:picMkLst>
            <pc:docMk/>
            <pc:sldMk cId="1831364151" sldId="281"/>
            <ac:picMk id="5" creationId="{C02E4779-723D-BDB5-FA38-FFB33CA2B7C1}"/>
          </ac:picMkLst>
        </pc:picChg>
      </pc:sldChg>
      <pc:sldChg chg="addSp delSp modSp new mod modAnim modNotesTx">
        <pc:chgData name="설윤아" userId="e12f18d5-0d05-4894-bd32-1b06eb272847" providerId="ADAL" clId="{11D5480D-ACCC-2F4D-9B91-A870F30326DF}" dt="2024-05-13T11:04:49.860" v="19633" actId="20577"/>
        <pc:sldMkLst>
          <pc:docMk/>
          <pc:sldMk cId="2233034712" sldId="282"/>
        </pc:sldMkLst>
        <pc:spChg chg="mod">
          <ac:chgData name="설윤아" userId="e12f18d5-0d05-4894-bd32-1b06eb272847" providerId="ADAL" clId="{11D5480D-ACCC-2F4D-9B91-A870F30326DF}" dt="2024-05-13T10:51:34.887" v="17740"/>
          <ac:spMkLst>
            <pc:docMk/>
            <pc:sldMk cId="2233034712" sldId="282"/>
            <ac:spMk id="2" creationId="{37F45BC3-09DC-20C6-53E6-A1712BE9B4D2}"/>
          </ac:spMkLst>
        </pc:spChg>
        <pc:spChg chg="mod">
          <ac:chgData name="설윤아" userId="e12f18d5-0d05-4894-bd32-1b06eb272847" providerId="ADAL" clId="{11D5480D-ACCC-2F4D-9B91-A870F30326DF}" dt="2024-05-13T10:55:12.279" v="18450" actId="20577"/>
          <ac:spMkLst>
            <pc:docMk/>
            <pc:sldMk cId="2233034712" sldId="282"/>
            <ac:spMk id="3" creationId="{B5A45415-E38B-8A75-6C1D-9B32378E4A71}"/>
          </ac:spMkLst>
        </pc:spChg>
        <pc:spChg chg="add mod">
          <ac:chgData name="설윤아" userId="e12f18d5-0d05-4894-bd32-1b06eb272847" providerId="ADAL" clId="{11D5480D-ACCC-2F4D-9B91-A870F30326DF}" dt="2024-05-13T10:55:37.186" v="18453" actId="767"/>
          <ac:spMkLst>
            <pc:docMk/>
            <pc:sldMk cId="2233034712" sldId="282"/>
            <ac:spMk id="5" creationId="{65758D6B-39F4-BED4-C7C7-648FEA55FC0A}"/>
          </ac:spMkLst>
        </pc:spChg>
        <pc:spChg chg="add mod">
          <ac:chgData name="설윤아" userId="e12f18d5-0d05-4894-bd32-1b06eb272847" providerId="ADAL" clId="{11D5480D-ACCC-2F4D-9B91-A870F30326DF}" dt="2024-05-13T10:56:07.986" v="18467" actId="255"/>
          <ac:spMkLst>
            <pc:docMk/>
            <pc:sldMk cId="2233034712" sldId="282"/>
            <ac:spMk id="6" creationId="{F15F5A71-D436-C260-E35C-B7DC4EB2D6BD}"/>
          </ac:spMkLst>
        </pc:spChg>
        <pc:spChg chg="add del mod">
          <ac:chgData name="설윤아" userId="e12f18d5-0d05-4894-bd32-1b06eb272847" providerId="ADAL" clId="{11D5480D-ACCC-2F4D-9B91-A870F30326DF}" dt="2024-05-13T10:57:26.371" v="18474"/>
          <ac:spMkLst>
            <pc:docMk/>
            <pc:sldMk cId="2233034712" sldId="282"/>
            <ac:spMk id="7" creationId="{E0D4E7E5-43FD-1D64-FAD1-12A652C0B0C2}"/>
          </ac:spMkLst>
        </pc:spChg>
        <pc:spChg chg="add mod">
          <ac:chgData name="설윤아" userId="e12f18d5-0d05-4894-bd32-1b06eb272847" providerId="ADAL" clId="{11D5480D-ACCC-2F4D-9B91-A870F30326DF}" dt="2024-05-13T11:04:16.187" v="19568" actId="20577"/>
          <ac:spMkLst>
            <pc:docMk/>
            <pc:sldMk cId="2233034712" sldId="282"/>
            <ac:spMk id="8" creationId="{07CF19BD-6DAF-5A73-B5DC-8D92DA7F43FD}"/>
          </ac:spMkLst>
        </pc:spChg>
        <pc:picChg chg="add mod">
          <ac:chgData name="설윤아" userId="e12f18d5-0d05-4894-bd32-1b06eb272847" providerId="ADAL" clId="{11D5480D-ACCC-2F4D-9B91-A870F30326DF}" dt="2024-05-13T10:52:58.730" v="17941" actId="1076"/>
          <ac:picMkLst>
            <pc:docMk/>
            <pc:sldMk cId="2233034712" sldId="282"/>
            <ac:picMk id="4" creationId="{878E20E8-3F01-354B-2989-C991CA7F765E}"/>
          </ac:picMkLst>
        </pc:picChg>
      </pc:sldChg>
      <pc:sldChg chg="addSp delSp modSp new mod modNotesTx">
        <pc:chgData name="설윤아" userId="e12f18d5-0d05-4894-bd32-1b06eb272847" providerId="ADAL" clId="{11D5480D-ACCC-2F4D-9B91-A870F30326DF}" dt="2024-05-13T11:42:18.218" v="21418" actId="113"/>
        <pc:sldMkLst>
          <pc:docMk/>
          <pc:sldMk cId="3117427436" sldId="283"/>
        </pc:sldMkLst>
        <pc:spChg chg="mod">
          <ac:chgData name="설윤아" userId="e12f18d5-0d05-4894-bd32-1b06eb272847" providerId="ADAL" clId="{11D5480D-ACCC-2F4D-9B91-A870F30326DF}" dt="2024-05-13T11:23:26.432" v="19639"/>
          <ac:spMkLst>
            <pc:docMk/>
            <pc:sldMk cId="3117427436" sldId="283"/>
            <ac:spMk id="2" creationId="{6EB989AC-8CDF-BABC-E253-5569DED9C5D4}"/>
          </ac:spMkLst>
        </pc:spChg>
        <pc:spChg chg="add del mod">
          <ac:chgData name="설윤아" userId="e12f18d5-0d05-4894-bd32-1b06eb272847" providerId="ADAL" clId="{11D5480D-ACCC-2F4D-9B91-A870F30326DF}" dt="2024-05-13T11:32:00.703" v="20074" actId="313"/>
          <ac:spMkLst>
            <pc:docMk/>
            <pc:sldMk cId="3117427436" sldId="283"/>
            <ac:spMk id="3" creationId="{C9616505-235D-91F2-43E1-28459F57266A}"/>
          </ac:spMkLst>
        </pc:spChg>
        <pc:spChg chg="add mod">
          <ac:chgData name="설윤아" userId="e12f18d5-0d05-4894-bd32-1b06eb272847" providerId="ADAL" clId="{11D5480D-ACCC-2F4D-9B91-A870F30326DF}" dt="2024-05-13T11:41:55.983" v="21416" actId="113"/>
          <ac:spMkLst>
            <pc:docMk/>
            <pc:sldMk cId="3117427436" sldId="283"/>
            <ac:spMk id="7" creationId="{011546DF-C43C-5020-03D3-FEF604A5C9D7}"/>
          </ac:spMkLst>
        </pc:spChg>
        <pc:spChg chg="add mod">
          <ac:chgData name="설윤아" userId="e12f18d5-0d05-4894-bd32-1b06eb272847" providerId="ADAL" clId="{11D5480D-ACCC-2F4D-9B91-A870F30326DF}" dt="2024-05-13T11:42:18.218" v="21418" actId="113"/>
          <ac:spMkLst>
            <pc:docMk/>
            <pc:sldMk cId="3117427436" sldId="283"/>
            <ac:spMk id="8" creationId="{13AAC92E-7062-32ED-E1F1-642B61C17E87}"/>
          </ac:spMkLst>
        </pc:spChg>
        <pc:picChg chg="add mod">
          <ac:chgData name="설윤아" userId="e12f18d5-0d05-4894-bd32-1b06eb272847" providerId="ADAL" clId="{11D5480D-ACCC-2F4D-9B91-A870F30326DF}" dt="2024-05-13T11:31:13.035" v="19923"/>
          <ac:picMkLst>
            <pc:docMk/>
            <pc:sldMk cId="3117427436" sldId="283"/>
            <ac:picMk id="4" creationId="{A3531B22-6465-3897-9C94-08FCCEEDF4B7}"/>
          </ac:picMkLst>
        </pc:picChg>
        <pc:picChg chg="add mod">
          <ac:chgData name="설윤아" userId="e12f18d5-0d05-4894-bd32-1b06eb272847" providerId="ADAL" clId="{11D5480D-ACCC-2F4D-9B91-A870F30326DF}" dt="2024-05-13T11:32:27.511" v="20077" actId="1076"/>
          <ac:picMkLst>
            <pc:docMk/>
            <pc:sldMk cId="3117427436" sldId="283"/>
            <ac:picMk id="5" creationId="{DAA40EFA-EACF-6958-3B99-67820BB9E22B}"/>
          </ac:picMkLst>
        </pc:picChg>
        <pc:picChg chg="add mod">
          <ac:chgData name="설윤아" userId="e12f18d5-0d05-4894-bd32-1b06eb272847" providerId="ADAL" clId="{11D5480D-ACCC-2F4D-9B91-A870F30326DF}" dt="2024-05-13T11:32:29.107" v="20078" actId="1076"/>
          <ac:picMkLst>
            <pc:docMk/>
            <pc:sldMk cId="3117427436" sldId="283"/>
            <ac:picMk id="6" creationId="{3739DF20-A450-0857-08F4-511748B23A87}"/>
          </ac:picMkLst>
        </pc:picChg>
      </pc:sldChg>
      <pc:sldChg chg="addSp modSp new mod modAnim modNotesTx">
        <pc:chgData name="설윤아" userId="e12f18d5-0d05-4894-bd32-1b06eb272847" providerId="ADAL" clId="{11D5480D-ACCC-2F4D-9B91-A870F30326DF}" dt="2024-05-13T12:37:06.728" v="23369"/>
        <pc:sldMkLst>
          <pc:docMk/>
          <pc:sldMk cId="647717359" sldId="284"/>
        </pc:sldMkLst>
        <pc:spChg chg="mod">
          <ac:chgData name="설윤아" userId="e12f18d5-0d05-4894-bd32-1b06eb272847" providerId="ADAL" clId="{11D5480D-ACCC-2F4D-9B91-A870F30326DF}" dt="2024-05-13T12:18:05.146" v="21420"/>
          <ac:spMkLst>
            <pc:docMk/>
            <pc:sldMk cId="647717359" sldId="284"/>
            <ac:spMk id="2" creationId="{F9CD0B89-EA93-A845-8FAF-5B7DAFFBC9F2}"/>
          </ac:spMkLst>
        </pc:spChg>
        <pc:spChg chg="mod">
          <ac:chgData name="설윤아" userId="e12f18d5-0d05-4894-bd32-1b06eb272847" providerId="ADAL" clId="{11D5480D-ACCC-2F4D-9B91-A870F30326DF}" dt="2024-05-13T12:36:53.109" v="23366" actId="20578"/>
          <ac:spMkLst>
            <pc:docMk/>
            <pc:sldMk cId="647717359" sldId="284"/>
            <ac:spMk id="3" creationId="{55732D84-1C62-99B6-3BDC-821DB4E828FB}"/>
          </ac:spMkLst>
        </pc:spChg>
        <pc:spChg chg="add mod">
          <ac:chgData name="설윤아" userId="e12f18d5-0d05-4894-bd32-1b06eb272847" providerId="ADAL" clId="{11D5480D-ACCC-2F4D-9B91-A870F30326DF}" dt="2024-05-13T12:31:16.006" v="22540" actId="767"/>
          <ac:spMkLst>
            <pc:docMk/>
            <pc:sldMk cId="647717359" sldId="284"/>
            <ac:spMk id="5" creationId="{53461300-192B-8109-7CFD-B3DF37CEA296}"/>
          </ac:spMkLst>
        </pc:spChg>
        <pc:picChg chg="add mod">
          <ac:chgData name="설윤아" userId="e12f18d5-0d05-4894-bd32-1b06eb272847" providerId="ADAL" clId="{11D5480D-ACCC-2F4D-9B91-A870F30326DF}" dt="2024-05-13T12:31:07.623" v="22538" actId="1076"/>
          <ac:picMkLst>
            <pc:docMk/>
            <pc:sldMk cId="647717359" sldId="284"/>
            <ac:picMk id="4" creationId="{5C6700FB-617C-275D-474B-D9D70A5E7801}"/>
          </ac:picMkLst>
        </pc:picChg>
      </pc:sldChg>
      <pc:sldChg chg="addSp modSp new mod modNotesTx">
        <pc:chgData name="설윤아" userId="e12f18d5-0d05-4894-bd32-1b06eb272847" providerId="ADAL" clId="{11D5480D-ACCC-2F4D-9B91-A870F30326DF}" dt="2024-05-14T01:40:46.063" v="25576" actId="20577"/>
        <pc:sldMkLst>
          <pc:docMk/>
          <pc:sldMk cId="4040276590" sldId="285"/>
        </pc:sldMkLst>
        <pc:spChg chg="mod">
          <ac:chgData name="설윤아" userId="e12f18d5-0d05-4894-bd32-1b06eb272847" providerId="ADAL" clId="{11D5480D-ACCC-2F4D-9B91-A870F30326DF}" dt="2024-05-13T12:37:44.109" v="23426" actId="20577"/>
          <ac:spMkLst>
            <pc:docMk/>
            <pc:sldMk cId="4040276590" sldId="285"/>
            <ac:spMk id="2" creationId="{A47AD13A-A04F-1B58-C817-923970FB9FDF}"/>
          </ac:spMkLst>
        </pc:spChg>
        <pc:spChg chg="mod">
          <ac:chgData name="설윤아" userId="e12f18d5-0d05-4894-bd32-1b06eb272847" providerId="ADAL" clId="{11D5480D-ACCC-2F4D-9B91-A870F30326DF}" dt="2024-05-14T01:39:32.491" v="25254" actId="20577"/>
          <ac:spMkLst>
            <pc:docMk/>
            <pc:sldMk cId="4040276590" sldId="285"/>
            <ac:spMk id="3" creationId="{8760065D-6E27-4439-47D5-ECC515B593B2}"/>
          </ac:spMkLst>
        </pc:spChg>
        <pc:picChg chg="add mod">
          <ac:chgData name="설윤아" userId="e12f18d5-0d05-4894-bd32-1b06eb272847" providerId="ADAL" clId="{11D5480D-ACCC-2F4D-9B91-A870F30326DF}" dt="2024-05-14T01:38:05.815" v="24678" actId="1076"/>
          <ac:picMkLst>
            <pc:docMk/>
            <pc:sldMk cId="4040276590" sldId="285"/>
            <ac:picMk id="4" creationId="{A24EF69C-6ED7-64A2-B4AB-66F36BBC013A}"/>
          </ac:picMkLst>
        </pc:picChg>
      </pc:sldChg>
      <pc:sldChg chg="addSp delSp modSp new mod modAnim modNotesTx">
        <pc:chgData name="설윤아" userId="e12f18d5-0d05-4894-bd32-1b06eb272847" providerId="ADAL" clId="{11D5480D-ACCC-2F4D-9B91-A870F30326DF}" dt="2024-05-14T07:07:29.495" v="27499"/>
        <pc:sldMkLst>
          <pc:docMk/>
          <pc:sldMk cId="887030623" sldId="286"/>
        </pc:sldMkLst>
        <pc:spChg chg="mod">
          <ac:chgData name="설윤아" userId="e12f18d5-0d05-4894-bd32-1b06eb272847" providerId="ADAL" clId="{11D5480D-ACCC-2F4D-9B91-A870F30326DF}" dt="2024-05-14T01:45:09.165" v="25579"/>
          <ac:spMkLst>
            <pc:docMk/>
            <pc:sldMk cId="887030623" sldId="286"/>
            <ac:spMk id="2" creationId="{4FAFA29F-99DA-E4FF-2C72-A09061A61C6C}"/>
          </ac:spMkLst>
        </pc:spChg>
        <pc:spChg chg="del">
          <ac:chgData name="설윤아" userId="e12f18d5-0d05-4894-bd32-1b06eb272847" providerId="ADAL" clId="{11D5480D-ACCC-2F4D-9B91-A870F30326DF}" dt="2024-05-14T01:45:01.377" v="25578"/>
          <ac:spMkLst>
            <pc:docMk/>
            <pc:sldMk cId="887030623" sldId="286"/>
            <ac:spMk id="3" creationId="{4063842E-19F1-A1C8-FF41-7A6FB37B4665}"/>
          </ac:spMkLst>
        </pc:spChg>
        <pc:spChg chg="add mod">
          <ac:chgData name="설윤아" userId="e12f18d5-0d05-4894-bd32-1b06eb272847" providerId="ADAL" clId="{11D5480D-ACCC-2F4D-9B91-A870F30326DF}" dt="2024-05-14T01:51:44.434" v="26422"/>
          <ac:spMkLst>
            <pc:docMk/>
            <pc:sldMk cId="887030623" sldId="286"/>
            <ac:spMk id="6" creationId="{D8B288A4-93E2-4EA9-0C44-438597B29791}"/>
          </ac:spMkLst>
        </pc:spChg>
        <pc:spChg chg="add mod">
          <ac:chgData name="설윤아" userId="e12f18d5-0d05-4894-bd32-1b06eb272847" providerId="ADAL" clId="{11D5480D-ACCC-2F4D-9B91-A870F30326DF}" dt="2024-05-14T01:51:36.586" v="26420" actId="20577"/>
          <ac:spMkLst>
            <pc:docMk/>
            <pc:sldMk cId="887030623" sldId="286"/>
            <ac:spMk id="10" creationId="{96CC3619-0D6F-AB2D-5952-97FCC8688E9C}"/>
          </ac:spMkLst>
        </pc:spChg>
        <pc:spChg chg="add mod">
          <ac:chgData name="설윤아" userId="e12f18d5-0d05-4894-bd32-1b06eb272847" providerId="ADAL" clId="{11D5480D-ACCC-2F4D-9B91-A870F30326DF}" dt="2024-05-14T01:55:13.845" v="27089" actId="20577"/>
          <ac:spMkLst>
            <pc:docMk/>
            <pc:sldMk cId="887030623" sldId="286"/>
            <ac:spMk id="11" creationId="{65912A91-B10D-9202-A43D-D4D3336DF0D3}"/>
          </ac:spMkLst>
        </pc:spChg>
        <pc:spChg chg="add mod">
          <ac:chgData name="설윤아" userId="e12f18d5-0d05-4894-bd32-1b06eb272847" providerId="ADAL" clId="{11D5480D-ACCC-2F4D-9B91-A870F30326DF}" dt="2024-05-14T07:06:56.436" v="27493" actId="207"/>
          <ac:spMkLst>
            <pc:docMk/>
            <pc:sldMk cId="887030623" sldId="286"/>
            <ac:spMk id="12" creationId="{1067C86E-BB2B-14DA-4D6F-D2C77B0935A6}"/>
          </ac:spMkLst>
        </pc:spChg>
        <pc:picChg chg="add del mod">
          <ac:chgData name="설윤아" userId="e12f18d5-0d05-4894-bd32-1b06eb272847" providerId="ADAL" clId="{11D5480D-ACCC-2F4D-9B91-A870F30326DF}" dt="2024-05-14T01:45:11.214" v="25580" actId="478"/>
          <ac:picMkLst>
            <pc:docMk/>
            <pc:sldMk cId="887030623" sldId="286"/>
            <ac:picMk id="4" creationId="{41655EE8-8A98-9EBF-6264-57BE03E19521}"/>
          </ac:picMkLst>
        </pc:picChg>
        <pc:picChg chg="add mod">
          <ac:chgData name="설윤아" userId="e12f18d5-0d05-4894-bd32-1b06eb272847" providerId="ADAL" clId="{11D5480D-ACCC-2F4D-9B91-A870F30326DF}" dt="2024-05-14T01:46:40.084" v="25620" actId="1076"/>
          <ac:picMkLst>
            <pc:docMk/>
            <pc:sldMk cId="887030623" sldId="286"/>
            <ac:picMk id="7" creationId="{710491ED-8FD9-EF6C-CB73-84A2885BF8CE}"/>
          </ac:picMkLst>
        </pc:picChg>
        <pc:picChg chg="add mod">
          <ac:chgData name="설윤아" userId="e12f18d5-0d05-4894-bd32-1b06eb272847" providerId="ADAL" clId="{11D5480D-ACCC-2F4D-9B91-A870F30326DF}" dt="2024-05-14T01:46:41.420" v="25621" actId="1076"/>
          <ac:picMkLst>
            <pc:docMk/>
            <pc:sldMk cId="887030623" sldId="286"/>
            <ac:picMk id="8" creationId="{D3FAAE39-FA63-A50B-554A-BBC56B038037}"/>
          </ac:picMkLst>
        </pc:picChg>
        <pc:inkChg chg="add">
          <ac:chgData name="설윤아" userId="e12f18d5-0d05-4894-bd32-1b06eb272847" providerId="ADAL" clId="{11D5480D-ACCC-2F4D-9B91-A870F30326DF}" dt="2024-05-14T01:47:14.741" v="25725" actId="9405"/>
          <ac:inkMkLst>
            <pc:docMk/>
            <pc:sldMk cId="887030623" sldId="286"/>
            <ac:inkMk id="9" creationId="{D47EDB56-14F4-2941-02D2-363599925D7B}"/>
          </ac:inkMkLst>
        </pc:inkChg>
      </pc:sldChg>
      <pc:sldChg chg="addSp delSp modSp new mod modNotesTx">
        <pc:chgData name="설윤아" userId="e12f18d5-0d05-4894-bd32-1b06eb272847" providerId="ADAL" clId="{11D5480D-ACCC-2F4D-9B91-A870F30326DF}" dt="2024-05-14T07:30:56.152" v="28361" actId="1076"/>
        <pc:sldMkLst>
          <pc:docMk/>
          <pc:sldMk cId="445222046" sldId="287"/>
        </pc:sldMkLst>
        <pc:spChg chg="mod">
          <ac:chgData name="설윤아" userId="e12f18d5-0d05-4894-bd32-1b06eb272847" providerId="ADAL" clId="{11D5480D-ACCC-2F4D-9B91-A870F30326DF}" dt="2024-05-14T07:00:58.661" v="27198"/>
          <ac:spMkLst>
            <pc:docMk/>
            <pc:sldMk cId="445222046" sldId="287"/>
            <ac:spMk id="2" creationId="{CE8C9592-CE5E-A4E6-EE15-5BECC3711952}"/>
          </ac:spMkLst>
        </pc:spChg>
        <pc:spChg chg="add del mod">
          <ac:chgData name="설윤아" userId="e12f18d5-0d05-4894-bd32-1b06eb272847" providerId="ADAL" clId="{11D5480D-ACCC-2F4D-9B91-A870F30326DF}" dt="2024-05-14T07:26:38.040" v="28074" actId="5793"/>
          <ac:spMkLst>
            <pc:docMk/>
            <pc:sldMk cId="445222046" sldId="287"/>
            <ac:spMk id="3" creationId="{84FCBA10-C91A-EA12-4000-A2257E773018}"/>
          </ac:spMkLst>
        </pc:spChg>
        <pc:spChg chg="add mod">
          <ac:chgData name="설윤아" userId="e12f18d5-0d05-4894-bd32-1b06eb272847" providerId="ADAL" clId="{11D5480D-ACCC-2F4D-9B91-A870F30326DF}" dt="2024-05-14T07:22:41.803" v="28007" actId="1076"/>
          <ac:spMkLst>
            <pc:docMk/>
            <pc:sldMk cId="445222046" sldId="287"/>
            <ac:spMk id="8" creationId="{526D9B18-2853-A3E9-EA97-D3343B9E32D5}"/>
          </ac:spMkLst>
        </pc:spChg>
        <pc:spChg chg="add mod">
          <ac:chgData name="설윤아" userId="e12f18d5-0d05-4894-bd32-1b06eb272847" providerId="ADAL" clId="{11D5480D-ACCC-2F4D-9B91-A870F30326DF}" dt="2024-05-14T07:27:08.246" v="28079" actId="1076"/>
          <ac:spMkLst>
            <pc:docMk/>
            <pc:sldMk cId="445222046" sldId="287"/>
            <ac:spMk id="10" creationId="{F50F77B1-60DB-19E1-4DD9-D9058AC87077}"/>
          </ac:spMkLst>
        </pc:spChg>
        <pc:spChg chg="add mod">
          <ac:chgData name="설윤아" userId="e12f18d5-0d05-4894-bd32-1b06eb272847" providerId="ADAL" clId="{11D5480D-ACCC-2F4D-9B91-A870F30326DF}" dt="2024-05-14T07:27:51.124" v="28104" actId="1076"/>
          <ac:spMkLst>
            <pc:docMk/>
            <pc:sldMk cId="445222046" sldId="287"/>
            <ac:spMk id="12" creationId="{8B0B7DCF-9B7F-1D6C-427A-DF072B1F7BBF}"/>
          </ac:spMkLst>
        </pc:spChg>
        <pc:spChg chg="add mod">
          <ac:chgData name="설윤아" userId="e12f18d5-0d05-4894-bd32-1b06eb272847" providerId="ADAL" clId="{11D5480D-ACCC-2F4D-9B91-A870F30326DF}" dt="2024-05-14T07:28:35.686" v="28143" actId="1076"/>
          <ac:spMkLst>
            <pc:docMk/>
            <pc:sldMk cId="445222046" sldId="287"/>
            <ac:spMk id="15" creationId="{5C235EFE-7417-BB77-D0F9-9BB1C892069F}"/>
          </ac:spMkLst>
        </pc:spChg>
        <pc:spChg chg="add mod">
          <ac:chgData name="설윤아" userId="e12f18d5-0d05-4894-bd32-1b06eb272847" providerId="ADAL" clId="{11D5480D-ACCC-2F4D-9B91-A870F30326DF}" dt="2024-05-14T07:30:56.152" v="28361" actId="1076"/>
          <ac:spMkLst>
            <pc:docMk/>
            <pc:sldMk cId="445222046" sldId="287"/>
            <ac:spMk id="16" creationId="{D4A2A897-AEB9-6838-B694-815B314B6491}"/>
          </ac:spMkLst>
        </pc:spChg>
        <pc:picChg chg="add mod">
          <ac:chgData name="설윤아" userId="e12f18d5-0d05-4894-bd32-1b06eb272847" providerId="ADAL" clId="{11D5480D-ACCC-2F4D-9B91-A870F30326DF}" dt="2024-05-14T07:03:22.923" v="27200"/>
          <ac:picMkLst>
            <pc:docMk/>
            <pc:sldMk cId="445222046" sldId="287"/>
            <ac:picMk id="4" creationId="{A577D6AC-E85E-CDAF-BAFF-3D6EC5A32B8A}"/>
          </ac:picMkLst>
        </pc:picChg>
        <pc:picChg chg="add mod">
          <ac:chgData name="설윤아" userId="e12f18d5-0d05-4894-bd32-1b06eb272847" providerId="ADAL" clId="{11D5480D-ACCC-2F4D-9B91-A870F30326DF}" dt="2024-05-14T07:03:34.484" v="27206" actId="1076"/>
          <ac:picMkLst>
            <pc:docMk/>
            <pc:sldMk cId="445222046" sldId="287"/>
            <ac:picMk id="5" creationId="{E0D65612-5CA8-1ECE-0CDA-46DFA37073B5}"/>
          </ac:picMkLst>
        </pc:picChg>
        <pc:inkChg chg="add">
          <ac:chgData name="설윤아" userId="e12f18d5-0d05-4894-bd32-1b06eb272847" providerId="ADAL" clId="{11D5480D-ACCC-2F4D-9B91-A870F30326DF}" dt="2024-05-14T07:20:15.741" v="27964" actId="9405"/>
          <ac:inkMkLst>
            <pc:docMk/>
            <pc:sldMk cId="445222046" sldId="287"/>
            <ac:inkMk id="6" creationId="{305F53BF-3C8A-C8F1-5101-547CE7BBE207}"/>
          </ac:inkMkLst>
        </pc:inkChg>
        <pc:inkChg chg="add del">
          <ac:chgData name="설윤아" userId="e12f18d5-0d05-4894-bd32-1b06eb272847" providerId="ADAL" clId="{11D5480D-ACCC-2F4D-9B91-A870F30326DF}" dt="2024-05-14T07:20:37.797" v="27966" actId="9405"/>
          <ac:inkMkLst>
            <pc:docMk/>
            <pc:sldMk cId="445222046" sldId="287"/>
            <ac:inkMk id="7" creationId="{316477B8-ADB7-85FF-4FFA-3BD48BC30FF0}"/>
          </ac:inkMkLst>
        </pc:inkChg>
        <pc:inkChg chg="add">
          <ac:chgData name="설윤아" userId="e12f18d5-0d05-4894-bd32-1b06eb272847" providerId="ADAL" clId="{11D5480D-ACCC-2F4D-9B91-A870F30326DF}" dt="2024-05-14T07:25:41.606" v="28008" actId="9405"/>
          <ac:inkMkLst>
            <pc:docMk/>
            <pc:sldMk cId="445222046" sldId="287"/>
            <ac:inkMk id="9" creationId="{56995AB6-E739-0925-A94B-E6F40D6FA226}"/>
          </ac:inkMkLst>
        </pc:inkChg>
        <pc:inkChg chg="add">
          <ac:chgData name="설윤아" userId="e12f18d5-0d05-4894-bd32-1b06eb272847" providerId="ADAL" clId="{11D5480D-ACCC-2F4D-9B91-A870F30326DF}" dt="2024-05-14T07:27:25.738" v="28080" actId="9405"/>
          <ac:inkMkLst>
            <pc:docMk/>
            <pc:sldMk cId="445222046" sldId="287"/>
            <ac:inkMk id="11" creationId="{47D0754D-4270-00E3-7D9C-39851840529C}"/>
          </ac:inkMkLst>
        </pc:inkChg>
        <pc:inkChg chg="add del">
          <ac:chgData name="설윤아" userId="e12f18d5-0d05-4894-bd32-1b06eb272847" providerId="ADAL" clId="{11D5480D-ACCC-2F4D-9B91-A870F30326DF}" dt="2024-05-14T07:28:06.396" v="28106" actId="9405"/>
          <ac:inkMkLst>
            <pc:docMk/>
            <pc:sldMk cId="445222046" sldId="287"/>
            <ac:inkMk id="13" creationId="{BE8B58E9-34DB-5132-B530-9EDB48013952}"/>
          </ac:inkMkLst>
        </pc:inkChg>
        <pc:inkChg chg="add">
          <ac:chgData name="설윤아" userId="e12f18d5-0d05-4894-bd32-1b06eb272847" providerId="ADAL" clId="{11D5480D-ACCC-2F4D-9B91-A870F30326DF}" dt="2024-05-14T07:28:08.961" v="28107" actId="9405"/>
          <ac:inkMkLst>
            <pc:docMk/>
            <pc:sldMk cId="445222046" sldId="287"/>
            <ac:inkMk id="14" creationId="{D2330280-773E-4940-7841-8C636A2A4E4A}"/>
          </ac:inkMkLst>
        </pc:inkChg>
      </pc:sldChg>
      <pc:sldChg chg="addSp delSp modSp new mod modAnim modNotesTx">
        <pc:chgData name="설윤아" userId="e12f18d5-0d05-4894-bd32-1b06eb272847" providerId="ADAL" clId="{11D5480D-ACCC-2F4D-9B91-A870F30326DF}" dt="2024-05-15T02:47:13.928" v="30875"/>
        <pc:sldMkLst>
          <pc:docMk/>
          <pc:sldMk cId="2560202541" sldId="288"/>
        </pc:sldMkLst>
        <pc:spChg chg="mod">
          <ac:chgData name="설윤아" userId="e12f18d5-0d05-4894-bd32-1b06eb272847" providerId="ADAL" clId="{11D5480D-ACCC-2F4D-9B91-A870F30326DF}" dt="2024-05-14T07:31:44.478" v="28363"/>
          <ac:spMkLst>
            <pc:docMk/>
            <pc:sldMk cId="2560202541" sldId="288"/>
            <ac:spMk id="2" creationId="{CF53AA9A-00A5-4067-76C2-7FA900B61E2B}"/>
          </ac:spMkLst>
        </pc:spChg>
        <pc:spChg chg="mod">
          <ac:chgData name="설윤아" userId="e12f18d5-0d05-4894-bd32-1b06eb272847" providerId="ADAL" clId="{11D5480D-ACCC-2F4D-9B91-A870F30326DF}" dt="2024-05-14T07:33:41.934" v="28566" actId="20577"/>
          <ac:spMkLst>
            <pc:docMk/>
            <pc:sldMk cId="2560202541" sldId="288"/>
            <ac:spMk id="3" creationId="{39CA64D3-39D3-A151-B7E4-9D0BEA553FC0}"/>
          </ac:spMkLst>
        </pc:spChg>
        <pc:spChg chg="add del mod">
          <ac:chgData name="설윤아" userId="e12f18d5-0d05-4894-bd32-1b06eb272847" providerId="ADAL" clId="{11D5480D-ACCC-2F4D-9B91-A870F30326DF}" dt="2024-05-14T07:32:58.513" v="28544" actId="478"/>
          <ac:spMkLst>
            <pc:docMk/>
            <pc:sldMk cId="2560202541" sldId="288"/>
            <ac:spMk id="4" creationId="{BBE104EE-A296-8AF9-21A3-AB42C8D79A59}"/>
          </ac:spMkLst>
        </pc:spChg>
        <pc:spChg chg="add mod">
          <ac:chgData name="설윤아" userId="e12f18d5-0d05-4894-bd32-1b06eb272847" providerId="ADAL" clId="{11D5480D-ACCC-2F4D-9B91-A870F30326DF}" dt="2024-05-14T07:36:53.966" v="28572" actId="767"/>
          <ac:spMkLst>
            <pc:docMk/>
            <pc:sldMk cId="2560202541" sldId="288"/>
            <ac:spMk id="6" creationId="{21B501D6-4B93-9627-3DBD-A02219EE2A10}"/>
          </ac:spMkLst>
        </pc:spChg>
        <pc:spChg chg="add mod">
          <ac:chgData name="설윤아" userId="e12f18d5-0d05-4894-bd32-1b06eb272847" providerId="ADAL" clId="{11D5480D-ACCC-2F4D-9B91-A870F30326DF}" dt="2024-05-14T08:27:47.213" v="30146" actId="207"/>
          <ac:spMkLst>
            <pc:docMk/>
            <pc:sldMk cId="2560202541" sldId="288"/>
            <ac:spMk id="7" creationId="{AA647F77-D0CA-5C66-B6E7-341CA51E3B86}"/>
          </ac:spMkLst>
        </pc:spChg>
        <pc:spChg chg="add del">
          <ac:chgData name="설윤아" userId="e12f18d5-0d05-4894-bd32-1b06eb272847" providerId="ADAL" clId="{11D5480D-ACCC-2F4D-9B91-A870F30326DF}" dt="2024-05-15T02:43:07.614" v="30328" actId="478"/>
          <ac:spMkLst>
            <pc:docMk/>
            <pc:sldMk cId="2560202541" sldId="288"/>
            <ac:spMk id="8" creationId="{DBCF8176-7586-2B5C-3883-A6FA0E7DE021}"/>
          </ac:spMkLst>
        </pc:spChg>
        <pc:spChg chg="add mod">
          <ac:chgData name="설윤아" userId="e12f18d5-0d05-4894-bd32-1b06eb272847" providerId="ADAL" clId="{11D5480D-ACCC-2F4D-9B91-A870F30326DF}" dt="2024-05-15T02:44:24.015" v="30476" actId="113"/>
          <ac:spMkLst>
            <pc:docMk/>
            <pc:sldMk cId="2560202541" sldId="288"/>
            <ac:spMk id="9" creationId="{4F48A04E-4B2A-CC31-A1A5-8C1264DD4964}"/>
          </ac:spMkLst>
        </pc:spChg>
        <pc:picChg chg="add mod">
          <ac:chgData name="설윤아" userId="e12f18d5-0d05-4894-bd32-1b06eb272847" providerId="ADAL" clId="{11D5480D-ACCC-2F4D-9B91-A870F30326DF}" dt="2024-05-14T07:36:44.654" v="28571" actId="1076"/>
          <ac:picMkLst>
            <pc:docMk/>
            <pc:sldMk cId="2560202541" sldId="288"/>
            <ac:picMk id="5" creationId="{15C58A75-6D38-F483-8252-6F5F61F411FC}"/>
          </ac:picMkLst>
        </pc:picChg>
      </pc:sldChg>
      <pc:sldChg chg="addSp modSp new mod modNotesTx">
        <pc:chgData name="설윤아" userId="e12f18d5-0d05-4894-bd32-1b06eb272847" providerId="ADAL" clId="{11D5480D-ACCC-2F4D-9B91-A870F30326DF}" dt="2024-05-15T03:35:53.683" v="33566" actId="113"/>
        <pc:sldMkLst>
          <pc:docMk/>
          <pc:sldMk cId="1535560555" sldId="289"/>
        </pc:sldMkLst>
        <pc:spChg chg="mod">
          <ac:chgData name="설윤아" userId="e12f18d5-0d05-4894-bd32-1b06eb272847" providerId="ADAL" clId="{11D5480D-ACCC-2F4D-9B91-A870F30326DF}" dt="2024-05-15T03:08:22.175" v="31265"/>
          <ac:spMkLst>
            <pc:docMk/>
            <pc:sldMk cId="1535560555" sldId="289"/>
            <ac:spMk id="2" creationId="{D58F2896-BB09-095E-19F3-BEA21B5E0E30}"/>
          </ac:spMkLst>
        </pc:spChg>
        <pc:spChg chg="mod">
          <ac:chgData name="설윤아" userId="e12f18d5-0d05-4894-bd32-1b06eb272847" providerId="ADAL" clId="{11D5480D-ACCC-2F4D-9B91-A870F30326DF}" dt="2024-05-15T03:35:53.683" v="33566" actId="113"/>
          <ac:spMkLst>
            <pc:docMk/>
            <pc:sldMk cId="1535560555" sldId="289"/>
            <ac:spMk id="3" creationId="{A53F7138-4B8A-7851-1556-902C8B9226CE}"/>
          </ac:spMkLst>
        </pc:spChg>
        <pc:picChg chg="add mod">
          <ac:chgData name="설윤아" userId="e12f18d5-0d05-4894-bd32-1b06eb272847" providerId="ADAL" clId="{11D5480D-ACCC-2F4D-9B91-A870F30326DF}" dt="2024-05-15T03:33:48.137" v="33440" actId="1076"/>
          <ac:picMkLst>
            <pc:docMk/>
            <pc:sldMk cId="1535560555" sldId="289"/>
            <ac:picMk id="4" creationId="{B986AD03-7E66-B707-A6EA-C2C2D55A95C3}"/>
          </ac:picMkLst>
        </pc:picChg>
      </pc:sldChg>
      <pc:sldChg chg="addSp delSp modSp new mod modAnim">
        <pc:chgData name="설윤아" userId="e12f18d5-0d05-4894-bd32-1b06eb272847" providerId="ADAL" clId="{11D5480D-ACCC-2F4D-9B91-A870F30326DF}" dt="2024-05-15T04:10:22.974" v="35741"/>
        <pc:sldMkLst>
          <pc:docMk/>
          <pc:sldMk cId="3634119984" sldId="290"/>
        </pc:sldMkLst>
        <pc:spChg chg="mod">
          <ac:chgData name="설윤아" userId="e12f18d5-0d05-4894-bd32-1b06eb272847" providerId="ADAL" clId="{11D5480D-ACCC-2F4D-9B91-A870F30326DF}" dt="2024-05-14T08:29:33.648" v="30326" actId="20577"/>
          <ac:spMkLst>
            <pc:docMk/>
            <pc:sldMk cId="3634119984" sldId="290"/>
            <ac:spMk id="2" creationId="{46A390EC-2511-C4F0-C950-A0FCCAD52F42}"/>
          </ac:spMkLst>
        </pc:spChg>
        <pc:spChg chg="mod">
          <ac:chgData name="설윤아" userId="e12f18d5-0d05-4894-bd32-1b06eb272847" providerId="ADAL" clId="{11D5480D-ACCC-2F4D-9B91-A870F30326DF}" dt="2024-05-15T03:03:40.605" v="31249" actId="20577"/>
          <ac:spMkLst>
            <pc:docMk/>
            <pc:sldMk cId="3634119984" sldId="290"/>
            <ac:spMk id="3" creationId="{433E07F9-C0AD-646B-6049-6644F1AA3706}"/>
          </ac:spMkLst>
        </pc:spChg>
        <pc:picChg chg="add mod">
          <ac:chgData name="설윤아" userId="e12f18d5-0d05-4894-bd32-1b06eb272847" providerId="ADAL" clId="{11D5480D-ACCC-2F4D-9B91-A870F30326DF}" dt="2024-05-15T03:04:45.535" v="31251" actId="1076"/>
          <ac:picMkLst>
            <pc:docMk/>
            <pc:sldMk cId="3634119984" sldId="290"/>
            <ac:picMk id="4" creationId="{0DB790F4-40D0-B8B5-9048-961ADD7BB1F6}"/>
          </ac:picMkLst>
        </pc:picChg>
        <pc:inkChg chg="add del">
          <ac:chgData name="설윤아" userId="e12f18d5-0d05-4894-bd32-1b06eb272847" providerId="ADAL" clId="{11D5480D-ACCC-2F4D-9B91-A870F30326DF}" dt="2024-05-15T03:05:04.821" v="31254" actId="9405"/>
          <ac:inkMkLst>
            <pc:docMk/>
            <pc:sldMk cId="3634119984" sldId="290"/>
            <ac:inkMk id="5" creationId="{A53EA338-AD25-ACC0-D4CC-8561F8EEE766}"/>
          </ac:inkMkLst>
        </pc:inkChg>
        <pc:inkChg chg="add del">
          <ac:chgData name="설윤아" userId="e12f18d5-0d05-4894-bd32-1b06eb272847" providerId="ADAL" clId="{11D5480D-ACCC-2F4D-9B91-A870F30326DF}" dt="2024-05-15T03:05:08.584" v="31256" actId="9405"/>
          <ac:inkMkLst>
            <pc:docMk/>
            <pc:sldMk cId="3634119984" sldId="290"/>
            <ac:inkMk id="6" creationId="{C1A44EA8-A818-2BFD-308B-C4F6AE9D8508}"/>
          </ac:inkMkLst>
        </pc:inkChg>
        <pc:inkChg chg="add">
          <ac:chgData name="설윤아" userId="e12f18d5-0d05-4894-bd32-1b06eb272847" providerId="ADAL" clId="{11D5480D-ACCC-2F4D-9B91-A870F30326DF}" dt="2024-05-15T03:05:11.272" v="31257" actId="9405"/>
          <ac:inkMkLst>
            <pc:docMk/>
            <pc:sldMk cId="3634119984" sldId="290"/>
            <ac:inkMk id="7" creationId="{F6B944A7-B7F9-1E1B-1DF1-00B9061B0F68}"/>
          </ac:inkMkLst>
        </pc:inkChg>
        <pc:inkChg chg="add">
          <ac:chgData name="설윤아" userId="e12f18d5-0d05-4894-bd32-1b06eb272847" providerId="ADAL" clId="{11D5480D-ACCC-2F4D-9B91-A870F30326DF}" dt="2024-05-15T03:05:20.883" v="31258" actId="9405"/>
          <ac:inkMkLst>
            <pc:docMk/>
            <pc:sldMk cId="3634119984" sldId="290"/>
            <ac:inkMk id="8" creationId="{229C38A9-AC24-2421-9295-B2F176866453}"/>
          </ac:inkMkLst>
        </pc:inkChg>
        <pc:inkChg chg="add">
          <ac:chgData name="설윤아" userId="e12f18d5-0d05-4894-bd32-1b06eb272847" providerId="ADAL" clId="{11D5480D-ACCC-2F4D-9B91-A870F30326DF}" dt="2024-05-15T03:05:25.198" v="31259" actId="9405"/>
          <ac:inkMkLst>
            <pc:docMk/>
            <pc:sldMk cId="3634119984" sldId="290"/>
            <ac:inkMk id="9" creationId="{AEFC62DA-3B53-087A-81BB-B6F2523846D2}"/>
          </ac:inkMkLst>
        </pc:inkChg>
      </pc:sldChg>
      <pc:sldChg chg="addSp delSp modSp add mod ord modNotesTx">
        <pc:chgData name="설윤아" userId="e12f18d5-0d05-4894-bd32-1b06eb272847" providerId="ADAL" clId="{11D5480D-ACCC-2F4D-9B91-A870F30326DF}" dt="2024-05-15T03:17:17.235" v="32178" actId="20578"/>
        <pc:sldMkLst>
          <pc:docMk/>
          <pc:sldMk cId="1420034021" sldId="291"/>
        </pc:sldMkLst>
        <pc:spChg chg="del">
          <ac:chgData name="설윤아" userId="e12f18d5-0d05-4894-bd32-1b06eb272847" providerId="ADAL" clId="{11D5480D-ACCC-2F4D-9B91-A870F30326DF}" dt="2024-05-15T03:10:51.213" v="31267"/>
          <ac:spMkLst>
            <pc:docMk/>
            <pc:sldMk cId="1420034021" sldId="291"/>
            <ac:spMk id="3" creationId="{A53F7138-4B8A-7851-1556-902C8B9226CE}"/>
          </ac:spMkLst>
        </pc:spChg>
        <pc:spChg chg="add mod">
          <ac:chgData name="설윤아" userId="e12f18d5-0d05-4894-bd32-1b06eb272847" providerId="ADAL" clId="{11D5480D-ACCC-2F4D-9B91-A870F30326DF}" dt="2024-05-15T03:17:07.244" v="32177" actId="207"/>
          <ac:spMkLst>
            <pc:docMk/>
            <pc:sldMk cId="1420034021" sldId="291"/>
            <ac:spMk id="6" creationId="{74761460-EE4E-403C-8A75-5AC223799CAB}"/>
          </ac:spMkLst>
        </pc:spChg>
        <pc:picChg chg="add del mod">
          <ac:chgData name="설윤아" userId="e12f18d5-0d05-4894-bd32-1b06eb272847" providerId="ADAL" clId="{11D5480D-ACCC-2F4D-9B91-A870F30326DF}" dt="2024-05-15T03:10:54.384" v="31268" actId="478"/>
          <ac:picMkLst>
            <pc:docMk/>
            <pc:sldMk cId="1420034021" sldId="291"/>
            <ac:picMk id="4" creationId="{E79D65FC-125F-4406-B2A7-E2AD7B0F74A3}"/>
          </ac:picMkLst>
        </pc:picChg>
        <pc:picChg chg="add mod">
          <ac:chgData name="설윤아" userId="e12f18d5-0d05-4894-bd32-1b06eb272847" providerId="ADAL" clId="{11D5480D-ACCC-2F4D-9B91-A870F30326DF}" dt="2024-05-15T03:16:41.131" v="32172" actId="1076"/>
          <ac:picMkLst>
            <pc:docMk/>
            <pc:sldMk cId="1420034021" sldId="291"/>
            <ac:picMk id="7" creationId="{1BA6C92D-A2DC-FDC3-64A1-DB4A9698C6E5}"/>
          </ac:picMkLst>
        </pc:picChg>
      </pc:sldChg>
      <pc:sldChg chg="addSp delSp modSp new mod modAnim modNotesTx">
        <pc:chgData name="설윤아" userId="e12f18d5-0d05-4894-bd32-1b06eb272847" providerId="ADAL" clId="{11D5480D-ACCC-2F4D-9B91-A870F30326DF}" dt="2024-05-15T03:58:56.026" v="35450" actId="1076"/>
        <pc:sldMkLst>
          <pc:docMk/>
          <pc:sldMk cId="479199451" sldId="292"/>
        </pc:sldMkLst>
        <pc:spChg chg="mod">
          <ac:chgData name="설윤아" userId="e12f18d5-0d05-4894-bd32-1b06eb272847" providerId="ADAL" clId="{11D5480D-ACCC-2F4D-9B91-A870F30326DF}" dt="2024-05-15T03:36:19.463" v="33568"/>
          <ac:spMkLst>
            <pc:docMk/>
            <pc:sldMk cId="479199451" sldId="292"/>
            <ac:spMk id="2" creationId="{F1311BAC-2220-AE06-9DF0-BE976A0BEDA8}"/>
          </ac:spMkLst>
        </pc:spChg>
        <pc:spChg chg="mod">
          <ac:chgData name="설윤아" userId="e12f18d5-0d05-4894-bd32-1b06eb272847" providerId="ADAL" clId="{11D5480D-ACCC-2F4D-9B91-A870F30326DF}" dt="2024-05-15T03:43:39.686" v="34060" actId="13926"/>
          <ac:spMkLst>
            <pc:docMk/>
            <pc:sldMk cId="479199451" sldId="292"/>
            <ac:spMk id="3" creationId="{9F36A491-32F1-C7BE-2EEA-209E59F134BC}"/>
          </ac:spMkLst>
        </pc:spChg>
        <pc:spChg chg="add mod">
          <ac:chgData name="설윤아" userId="e12f18d5-0d05-4894-bd32-1b06eb272847" providerId="ADAL" clId="{11D5480D-ACCC-2F4D-9B91-A870F30326DF}" dt="2024-05-15T03:58:56.026" v="35450" actId="1076"/>
          <ac:spMkLst>
            <pc:docMk/>
            <pc:sldMk cId="479199451" sldId="292"/>
            <ac:spMk id="42" creationId="{66DF52E6-D247-44BC-B04F-C4BEE04823F6}"/>
          </ac:spMkLst>
        </pc:spChg>
        <pc:grpChg chg="del mod">
          <ac:chgData name="설윤아" userId="e12f18d5-0d05-4894-bd32-1b06eb272847" providerId="ADAL" clId="{11D5480D-ACCC-2F4D-9B91-A870F30326DF}" dt="2024-05-15T03:50:49.186" v="34881"/>
          <ac:grpSpMkLst>
            <pc:docMk/>
            <pc:sldMk cId="479199451" sldId="292"/>
            <ac:grpSpMk id="8" creationId="{83ADF598-028A-BF93-96D8-A7A003264B3C}"/>
          </ac:grpSpMkLst>
        </pc:grpChg>
        <pc:grpChg chg="del mod">
          <ac:chgData name="설윤아" userId="e12f18d5-0d05-4894-bd32-1b06eb272847" providerId="ADAL" clId="{11D5480D-ACCC-2F4D-9B91-A870F30326DF}" dt="2024-05-15T03:50:53.673" v="34883"/>
          <ac:grpSpMkLst>
            <pc:docMk/>
            <pc:sldMk cId="479199451" sldId="292"/>
            <ac:grpSpMk id="10" creationId="{25E1E595-39B0-0A39-CE5C-BA8414340DBA}"/>
          </ac:grpSpMkLst>
        </pc:grpChg>
        <pc:grpChg chg="del mod">
          <ac:chgData name="설윤아" userId="e12f18d5-0d05-4894-bd32-1b06eb272847" providerId="ADAL" clId="{11D5480D-ACCC-2F4D-9B91-A870F30326DF}" dt="2024-05-15T03:50:55.437" v="34885"/>
          <ac:grpSpMkLst>
            <pc:docMk/>
            <pc:sldMk cId="479199451" sldId="292"/>
            <ac:grpSpMk id="12" creationId="{3AAD9041-4248-8B14-64FB-0110F54BA979}"/>
          </ac:grpSpMkLst>
        </pc:grpChg>
        <pc:grpChg chg="del mod">
          <ac:chgData name="설윤아" userId="e12f18d5-0d05-4894-bd32-1b06eb272847" providerId="ADAL" clId="{11D5480D-ACCC-2F4D-9B91-A870F30326DF}" dt="2024-05-15T03:50:57.385" v="34887"/>
          <ac:grpSpMkLst>
            <pc:docMk/>
            <pc:sldMk cId="479199451" sldId="292"/>
            <ac:grpSpMk id="14" creationId="{8E6A580C-D2D7-488E-F76E-76BCD37A923F}"/>
          </ac:grpSpMkLst>
        </pc:grpChg>
        <pc:grpChg chg="del mod">
          <ac:chgData name="설윤아" userId="e12f18d5-0d05-4894-bd32-1b06eb272847" providerId="ADAL" clId="{11D5480D-ACCC-2F4D-9B91-A870F30326DF}" dt="2024-05-15T03:50:59.434" v="34889"/>
          <ac:grpSpMkLst>
            <pc:docMk/>
            <pc:sldMk cId="479199451" sldId="292"/>
            <ac:grpSpMk id="16" creationId="{0BD14D38-068A-DFE9-B543-D46D36C92FEA}"/>
          </ac:grpSpMkLst>
        </pc:grpChg>
        <pc:grpChg chg="del mod">
          <ac:chgData name="설윤아" userId="e12f18d5-0d05-4894-bd32-1b06eb272847" providerId="ADAL" clId="{11D5480D-ACCC-2F4D-9B91-A870F30326DF}" dt="2024-05-15T03:51:01.753" v="34891"/>
          <ac:grpSpMkLst>
            <pc:docMk/>
            <pc:sldMk cId="479199451" sldId="292"/>
            <ac:grpSpMk id="18" creationId="{F8CD6406-9622-E4CA-3B27-27C27FE7F33E}"/>
          </ac:grpSpMkLst>
        </pc:grpChg>
        <pc:grpChg chg="del mod">
          <ac:chgData name="설윤아" userId="e12f18d5-0d05-4894-bd32-1b06eb272847" providerId="ADAL" clId="{11D5480D-ACCC-2F4D-9B91-A870F30326DF}" dt="2024-05-15T03:51:04.790" v="34894"/>
          <ac:grpSpMkLst>
            <pc:docMk/>
            <pc:sldMk cId="479199451" sldId="292"/>
            <ac:grpSpMk id="20" creationId="{2620B4E1-76C0-748C-2DDF-16154E0090AB}"/>
          </ac:grpSpMkLst>
        </pc:grpChg>
        <pc:grpChg chg="del mod">
          <ac:chgData name="설윤아" userId="e12f18d5-0d05-4894-bd32-1b06eb272847" providerId="ADAL" clId="{11D5480D-ACCC-2F4D-9B91-A870F30326DF}" dt="2024-05-15T03:51:06.871" v="34896"/>
          <ac:grpSpMkLst>
            <pc:docMk/>
            <pc:sldMk cId="479199451" sldId="292"/>
            <ac:grpSpMk id="23" creationId="{9B4BCAF2-15D1-AC09-CF7C-F2700C4DCCF2}"/>
          </ac:grpSpMkLst>
        </pc:grpChg>
        <pc:grpChg chg="del mod">
          <ac:chgData name="설윤아" userId="e12f18d5-0d05-4894-bd32-1b06eb272847" providerId="ADAL" clId="{11D5480D-ACCC-2F4D-9B91-A870F30326DF}" dt="2024-05-15T03:51:08.752" v="34898"/>
          <ac:grpSpMkLst>
            <pc:docMk/>
            <pc:sldMk cId="479199451" sldId="292"/>
            <ac:grpSpMk id="25" creationId="{9EF44EEB-0DA5-C1A5-4F38-2159D7E3C91E}"/>
          </ac:grpSpMkLst>
        </pc:grpChg>
        <pc:grpChg chg="del mod">
          <ac:chgData name="설윤아" userId="e12f18d5-0d05-4894-bd32-1b06eb272847" providerId="ADAL" clId="{11D5480D-ACCC-2F4D-9B91-A870F30326DF}" dt="2024-05-15T03:51:10.209" v="34900"/>
          <ac:grpSpMkLst>
            <pc:docMk/>
            <pc:sldMk cId="479199451" sldId="292"/>
            <ac:grpSpMk id="27" creationId="{B0621AA8-3CB2-A7E9-00D5-A0F19DFAE7FA}"/>
          </ac:grpSpMkLst>
        </pc:grpChg>
        <pc:grpChg chg="del mod">
          <ac:chgData name="설윤아" userId="e12f18d5-0d05-4894-bd32-1b06eb272847" providerId="ADAL" clId="{11D5480D-ACCC-2F4D-9B91-A870F30326DF}" dt="2024-05-15T03:51:13.390" v="34902"/>
          <ac:grpSpMkLst>
            <pc:docMk/>
            <pc:sldMk cId="479199451" sldId="292"/>
            <ac:grpSpMk id="29" creationId="{99B1EAC9-60B6-F2B3-44ED-DCD00D1AD865}"/>
          </ac:grpSpMkLst>
        </pc:grpChg>
        <pc:grpChg chg="del mod">
          <ac:chgData name="설윤아" userId="e12f18d5-0d05-4894-bd32-1b06eb272847" providerId="ADAL" clId="{11D5480D-ACCC-2F4D-9B91-A870F30326DF}" dt="2024-05-15T03:51:15.516" v="34904"/>
          <ac:grpSpMkLst>
            <pc:docMk/>
            <pc:sldMk cId="479199451" sldId="292"/>
            <ac:grpSpMk id="31" creationId="{739DF87A-CD4C-303C-5D9F-4FB5EFDDB904}"/>
          </ac:grpSpMkLst>
        </pc:grpChg>
        <pc:grpChg chg="del mod">
          <ac:chgData name="설윤아" userId="e12f18d5-0d05-4894-bd32-1b06eb272847" providerId="ADAL" clId="{11D5480D-ACCC-2F4D-9B91-A870F30326DF}" dt="2024-05-15T03:51:17.216" v="34906"/>
          <ac:grpSpMkLst>
            <pc:docMk/>
            <pc:sldMk cId="479199451" sldId="292"/>
            <ac:grpSpMk id="33" creationId="{65A231C7-65E5-D716-E907-C6A475361769}"/>
          </ac:grpSpMkLst>
        </pc:grpChg>
        <pc:grpChg chg="add del mod">
          <ac:chgData name="설윤아" userId="e12f18d5-0d05-4894-bd32-1b06eb272847" providerId="ADAL" clId="{11D5480D-ACCC-2F4D-9B91-A870F30326DF}" dt="2024-05-15T03:51:22.991" v="34912"/>
          <ac:grpSpMkLst>
            <pc:docMk/>
            <pc:sldMk cId="479199451" sldId="292"/>
            <ac:grpSpMk id="35" creationId="{A6304C40-3547-28CC-C2CA-7A5C5935A6B8}"/>
          </ac:grpSpMkLst>
        </pc:grpChg>
        <pc:grpChg chg="mod">
          <ac:chgData name="설윤아" userId="e12f18d5-0d05-4894-bd32-1b06eb272847" providerId="ADAL" clId="{11D5480D-ACCC-2F4D-9B91-A870F30326DF}" dt="2024-05-15T03:51:20.187" v="34910"/>
          <ac:grpSpMkLst>
            <pc:docMk/>
            <pc:sldMk cId="479199451" sldId="292"/>
            <ac:grpSpMk id="37" creationId="{4F780FFF-7161-3DE8-940B-5B82013A1788}"/>
          </ac:grpSpMkLst>
        </pc:grpChg>
        <pc:grpChg chg="del mod">
          <ac:chgData name="설윤아" userId="e12f18d5-0d05-4894-bd32-1b06eb272847" providerId="ADAL" clId="{11D5480D-ACCC-2F4D-9B91-A870F30326DF}" dt="2024-05-15T03:51:24.866" v="34914"/>
          <ac:grpSpMkLst>
            <pc:docMk/>
            <pc:sldMk cId="479199451" sldId="292"/>
            <ac:grpSpMk id="39" creationId="{D00BE9AB-F4B2-D5E3-102F-AD0573B206D4}"/>
          </ac:grpSpMkLst>
        </pc:grpChg>
        <pc:grpChg chg="mod">
          <ac:chgData name="설윤아" userId="e12f18d5-0d05-4894-bd32-1b06eb272847" providerId="ADAL" clId="{11D5480D-ACCC-2F4D-9B91-A870F30326DF}" dt="2024-05-15T03:51:24.866" v="34914"/>
          <ac:grpSpMkLst>
            <pc:docMk/>
            <pc:sldMk cId="479199451" sldId="292"/>
            <ac:grpSpMk id="41" creationId="{A084CC81-5DE1-B88A-0FC9-92895E8E3C2A}"/>
          </ac:grpSpMkLst>
        </pc:grpChg>
        <pc:grpChg chg="mod">
          <ac:chgData name="설윤아" userId="e12f18d5-0d05-4894-bd32-1b06eb272847" providerId="ADAL" clId="{11D5480D-ACCC-2F4D-9B91-A870F30326DF}" dt="2024-05-15T03:57:46.161" v="35438"/>
          <ac:grpSpMkLst>
            <pc:docMk/>
            <pc:sldMk cId="479199451" sldId="292"/>
            <ac:grpSpMk id="45" creationId="{BF13D312-AC26-404A-B2E5-369E35A20B96}"/>
          </ac:grpSpMkLst>
        </pc:grpChg>
        <pc:picChg chg="add mod">
          <ac:chgData name="설윤아" userId="e12f18d5-0d05-4894-bd32-1b06eb272847" providerId="ADAL" clId="{11D5480D-ACCC-2F4D-9B91-A870F30326DF}" dt="2024-05-15T03:41:20.434" v="33849" actId="1076"/>
          <ac:picMkLst>
            <pc:docMk/>
            <pc:sldMk cId="479199451" sldId="292"/>
            <ac:picMk id="4" creationId="{4B27568F-9FE0-9601-EA97-A006D0F2C121}"/>
          </ac:picMkLst>
        </pc:picChg>
        <pc:inkChg chg="add del">
          <ac:chgData name="설윤아" userId="e12f18d5-0d05-4894-bd32-1b06eb272847" providerId="ADAL" clId="{11D5480D-ACCC-2F4D-9B91-A870F30326DF}" dt="2024-05-15T03:50:41.821" v="34876" actId="9405"/>
          <ac:inkMkLst>
            <pc:docMk/>
            <pc:sldMk cId="479199451" sldId="292"/>
            <ac:inkMk id="5" creationId="{26441CAB-6B12-AF22-04D0-5EA8B07442A7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6" creationId="{E034AF1A-3713-667B-AF6D-5C1C32CD263B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7" creationId="{A31A34DD-C2B1-36DD-D238-A95DD4ED6420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9" creationId="{19557926-7B15-4C1C-6FC5-28BF30774809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11" creationId="{36748038-39FF-A335-B631-3332D4AA9021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13" creationId="{23446BED-C5FC-A30D-B27D-7467605C2303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15" creationId="{7DB87ED5-C39C-1C7A-46C0-1862A143B8FE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17" creationId="{8CBB0FDE-E207-9222-A0A0-799733A74D92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19" creationId="{DC8D0FF6-F818-8704-97EE-83F386600F8F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21" creationId="{CDB19423-5AA5-C418-2348-2B01474473E8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22" creationId="{160D6B72-CDE5-B012-1387-0FA77E24AC34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24" creationId="{C7D7A100-A51F-132F-198F-E526D65A43B8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26" creationId="{A72808E0-F77C-F215-4866-DD738221CC38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28" creationId="{C8592B08-23B5-8C1A-9BCB-CFAE7EFEA66E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30" creationId="{728CE6CF-3B49-F302-5B20-811F9AE73869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32" creationId="{3D1463D5-F6EC-D5E4-AA8A-79D0B473BEEF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34" creationId="{66378247-4E48-D4A9-906D-3E6880A23F7B}"/>
          </ac:inkMkLst>
        </pc:inkChg>
        <pc:inkChg chg="add del mod">
          <ac:chgData name="설윤아" userId="e12f18d5-0d05-4894-bd32-1b06eb272847" providerId="ADAL" clId="{11D5480D-ACCC-2F4D-9B91-A870F30326DF}" dt="2024-05-15T03:51:20.187" v="34910"/>
          <ac:inkMkLst>
            <pc:docMk/>
            <pc:sldMk cId="479199451" sldId="292"/>
            <ac:inkMk id="36" creationId="{D0089FD1-67C1-E1B4-40F5-4928940B1DFC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38" creationId="{D052ABE5-2F15-2945-F4BC-9EEDCAC6EC56}"/>
          </ac:inkMkLst>
        </pc:inkChg>
        <pc:inkChg chg="add mod">
          <ac:chgData name="설윤아" userId="e12f18d5-0d05-4894-bd32-1b06eb272847" providerId="ADAL" clId="{11D5480D-ACCC-2F4D-9B91-A870F30326DF}" dt="2024-05-15T03:51:24.866" v="34914"/>
          <ac:inkMkLst>
            <pc:docMk/>
            <pc:sldMk cId="479199451" sldId="292"/>
            <ac:inkMk id="40" creationId="{048250DF-6A06-3265-555C-3C4FF413B56E}"/>
          </ac:inkMkLst>
        </pc:inkChg>
        <pc:inkChg chg="add del mod">
          <ac:chgData name="설윤아" userId="e12f18d5-0d05-4894-bd32-1b06eb272847" providerId="ADAL" clId="{11D5480D-ACCC-2F4D-9B91-A870F30326DF}" dt="2024-05-15T03:57:47.112" v="35439" actId="9405"/>
          <ac:inkMkLst>
            <pc:docMk/>
            <pc:sldMk cId="479199451" sldId="292"/>
            <ac:inkMk id="43" creationId="{9EE9A6FF-BA39-9E43-0F0E-6B71BF58CA66}"/>
          </ac:inkMkLst>
        </pc:inkChg>
        <pc:inkChg chg="add del mod">
          <ac:chgData name="설윤아" userId="e12f18d5-0d05-4894-bd32-1b06eb272847" providerId="ADAL" clId="{11D5480D-ACCC-2F4D-9B91-A870F30326DF}" dt="2024-05-15T03:57:46.161" v="35438"/>
          <ac:inkMkLst>
            <pc:docMk/>
            <pc:sldMk cId="479199451" sldId="292"/>
            <ac:inkMk id="44" creationId="{0CF05EA1-5474-6BA9-EFB1-D336034CC4F7}"/>
          </ac:inkMkLst>
        </pc:inkChg>
        <pc:inkChg chg="add">
          <ac:chgData name="설윤아" userId="e12f18d5-0d05-4894-bd32-1b06eb272847" providerId="ADAL" clId="{11D5480D-ACCC-2F4D-9B91-A870F30326DF}" dt="2024-05-15T03:57:49.743" v="35440" actId="9405"/>
          <ac:inkMkLst>
            <pc:docMk/>
            <pc:sldMk cId="479199451" sldId="292"/>
            <ac:inkMk id="46" creationId="{830A86B5-393E-38B0-F88C-2E2D6698C8A9}"/>
          </ac:inkMkLst>
        </pc:inkChg>
        <pc:inkChg chg="add">
          <ac:chgData name="설윤아" userId="e12f18d5-0d05-4894-bd32-1b06eb272847" providerId="ADAL" clId="{11D5480D-ACCC-2F4D-9B91-A870F30326DF}" dt="2024-05-15T03:57:53.656" v="35441" actId="9405"/>
          <ac:inkMkLst>
            <pc:docMk/>
            <pc:sldMk cId="479199451" sldId="292"/>
            <ac:inkMk id="47" creationId="{2016A9BC-47D9-3EC6-73DF-D156598D7721}"/>
          </ac:inkMkLst>
        </pc:inkChg>
        <pc:inkChg chg="add del">
          <ac:chgData name="설윤아" userId="e12f18d5-0d05-4894-bd32-1b06eb272847" providerId="ADAL" clId="{11D5480D-ACCC-2F4D-9B91-A870F30326DF}" dt="2024-05-15T03:58:07.277" v="35443" actId="9405"/>
          <ac:inkMkLst>
            <pc:docMk/>
            <pc:sldMk cId="479199451" sldId="292"/>
            <ac:inkMk id="48" creationId="{3C15743F-D152-6775-7BDA-84C4AA71C7B1}"/>
          </ac:inkMkLst>
        </pc:inkChg>
        <pc:inkChg chg="add">
          <ac:chgData name="설윤아" userId="e12f18d5-0d05-4894-bd32-1b06eb272847" providerId="ADAL" clId="{11D5480D-ACCC-2F4D-9B91-A870F30326DF}" dt="2024-05-15T03:58:12.863" v="35444" actId="9405"/>
          <ac:inkMkLst>
            <pc:docMk/>
            <pc:sldMk cId="479199451" sldId="292"/>
            <ac:inkMk id="49" creationId="{F0965207-6991-6163-CB86-33E7C76735B8}"/>
          </ac:inkMkLst>
        </pc:inkChg>
        <pc:inkChg chg="add">
          <ac:chgData name="설윤아" userId="e12f18d5-0d05-4894-bd32-1b06eb272847" providerId="ADAL" clId="{11D5480D-ACCC-2F4D-9B91-A870F30326DF}" dt="2024-05-15T03:58:15.993" v="35445" actId="9405"/>
          <ac:inkMkLst>
            <pc:docMk/>
            <pc:sldMk cId="479199451" sldId="292"/>
            <ac:inkMk id="50" creationId="{B8BC4610-4A7A-FB61-FE32-20A04C6D2941}"/>
          </ac:inkMkLst>
        </pc:inkChg>
        <pc:inkChg chg="add">
          <ac:chgData name="설윤아" userId="e12f18d5-0d05-4894-bd32-1b06eb272847" providerId="ADAL" clId="{11D5480D-ACCC-2F4D-9B91-A870F30326DF}" dt="2024-05-15T03:58:21.365" v="35446" actId="9405"/>
          <ac:inkMkLst>
            <pc:docMk/>
            <pc:sldMk cId="479199451" sldId="292"/>
            <ac:inkMk id="51" creationId="{D7E8DB16-9A8F-6FE5-E9B7-26A7C1320EB9}"/>
          </ac:inkMkLst>
        </pc:inkChg>
        <pc:inkChg chg="add del">
          <ac:chgData name="설윤아" userId="e12f18d5-0d05-4894-bd32-1b06eb272847" providerId="ADAL" clId="{11D5480D-ACCC-2F4D-9B91-A870F30326DF}" dt="2024-05-15T03:58:30.474" v="35449" actId="9405"/>
          <ac:inkMkLst>
            <pc:docMk/>
            <pc:sldMk cId="479199451" sldId="292"/>
            <ac:inkMk id="52" creationId="{859F1535-EB1F-59C2-3A74-D0F8126D6748}"/>
          </ac:inkMkLst>
        </pc:inkChg>
      </pc:sldChg>
      <pc:sldChg chg="addSp modSp new mod">
        <pc:chgData name="설윤아" userId="e12f18d5-0d05-4894-bd32-1b06eb272847" providerId="ADAL" clId="{11D5480D-ACCC-2F4D-9B91-A870F30326DF}" dt="2024-05-15T04:10:47.290" v="35744" actId="113"/>
        <pc:sldMkLst>
          <pc:docMk/>
          <pc:sldMk cId="2827131380" sldId="293"/>
        </pc:sldMkLst>
        <pc:spChg chg="mod">
          <ac:chgData name="설윤아" userId="e12f18d5-0d05-4894-bd32-1b06eb272847" providerId="ADAL" clId="{11D5480D-ACCC-2F4D-9B91-A870F30326DF}" dt="2024-05-15T03:59:14.157" v="35460"/>
          <ac:spMkLst>
            <pc:docMk/>
            <pc:sldMk cId="2827131380" sldId="293"/>
            <ac:spMk id="2" creationId="{88B47850-8045-4B18-B9E0-FC51EA0FFD7A}"/>
          </ac:spMkLst>
        </pc:spChg>
        <pc:spChg chg="mod">
          <ac:chgData name="설윤아" userId="e12f18d5-0d05-4894-bd32-1b06eb272847" providerId="ADAL" clId="{11D5480D-ACCC-2F4D-9B91-A870F30326DF}" dt="2024-05-15T04:10:47.290" v="35744" actId="113"/>
          <ac:spMkLst>
            <pc:docMk/>
            <pc:sldMk cId="2827131380" sldId="293"/>
            <ac:spMk id="3" creationId="{9A31CF92-7DB8-9C87-5768-8F863B6E004F}"/>
          </ac:spMkLst>
        </pc:spChg>
        <pc:picChg chg="add mod">
          <ac:chgData name="설윤아" userId="e12f18d5-0d05-4894-bd32-1b06eb272847" providerId="ADAL" clId="{11D5480D-ACCC-2F4D-9B91-A870F30326DF}" dt="2024-05-15T04:07:51.528" v="35737" actId="1076"/>
          <ac:picMkLst>
            <pc:docMk/>
            <pc:sldMk cId="2827131380" sldId="293"/>
            <ac:picMk id="4" creationId="{89C50731-3DC6-C31B-A398-D296D064B448}"/>
          </ac:picMkLst>
        </pc:picChg>
      </pc:sldChg>
      <pc:sldChg chg="addSp delSp modSp new mod modNotesTx">
        <pc:chgData name="설윤아" userId="e12f18d5-0d05-4894-bd32-1b06eb272847" providerId="ADAL" clId="{11D5480D-ACCC-2F4D-9B91-A870F30326DF}" dt="2024-05-15T05:23:37.805" v="39465" actId="478"/>
        <pc:sldMkLst>
          <pc:docMk/>
          <pc:sldMk cId="3953440787" sldId="294"/>
        </pc:sldMkLst>
        <pc:spChg chg="mod">
          <ac:chgData name="설윤아" userId="e12f18d5-0d05-4894-bd32-1b06eb272847" providerId="ADAL" clId="{11D5480D-ACCC-2F4D-9B91-A870F30326DF}" dt="2024-05-15T04:11:46.704" v="35782" actId="20577"/>
          <ac:spMkLst>
            <pc:docMk/>
            <pc:sldMk cId="3953440787" sldId="294"/>
            <ac:spMk id="2" creationId="{569282F2-9906-64D8-8C22-A708D8CAEA1E}"/>
          </ac:spMkLst>
        </pc:spChg>
        <pc:spChg chg="mod">
          <ac:chgData name="설윤아" userId="e12f18d5-0d05-4894-bd32-1b06eb272847" providerId="ADAL" clId="{11D5480D-ACCC-2F4D-9B91-A870F30326DF}" dt="2024-05-15T04:25:32.772" v="37055" actId="20577"/>
          <ac:spMkLst>
            <pc:docMk/>
            <pc:sldMk cId="3953440787" sldId="294"/>
            <ac:spMk id="3" creationId="{8A281AD5-AA52-3C9D-FAD7-091531D92BFA}"/>
          </ac:spMkLst>
        </pc:spChg>
        <pc:spChg chg="add del">
          <ac:chgData name="설윤아" userId="e12f18d5-0d05-4894-bd32-1b06eb272847" providerId="ADAL" clId="{11D5480D-ACCC-2F4D-9B91-A870F30326DF}" dt="2024-05-15T05:23:37.805" v="39465" actId="478"/>
          <ac:spMkLst>
            <pc:docMk/>
            <pc:sldMk cId="3953440787" sldId="294"/>
            <ac:spMk id="6" creationId="{8E81ECEC-E11A-8892-69F5-5F37A877C0B9}"/>
          </ac:spMkLst>
        </pc:spChg>
        <pc:picChg chg="add del mod">
          <ac:chgData name="설윤아" userId="e12f18d5-0d05-4894-bd32-1b06eb272847" providerId="ADAL" clId="{11D5480D-ACCC-2F4D-9B91-A870F30326DF}" dt="2024-05-15T04:59:44.517" v="37358" actId="478"/>
          <ac:picMkLst>
            <pc:docMk/>
            <pc:sldMk cId="3953440787" sldId="294"/>
            <ac:picMk id="4" creationId="{F867F132-6524-652C-5898-005581863CDC}"/>
          </ac:picMkLst>
        </pc:picChg>
        <pc:picChg chg="add mod">
          <ac:chgData name="설윤아" userId="e12f18d5-0d05-4894-bd32-1b06eb272847" providerId="ADAL" clId="{11D5480D-ACCC-2F4D-9B91-A870F30326DF}" dt="2024-05-15T05:04:10.888" v="37363" actId="1076"/>
          <ac:picMkLst>
            <pc:docMk/>
            <pc:sldMk cId="3953440787" sldId="294"/>
            <ac:picMk id="5" creationId="{690B31DF-73D4-2BA0-7B3D-B318C4DBF87D}"/>
          </ac:picMkLst>
        </pc:picChg>
      </pc:sldChg>
      <pc:sldChg chg="addSp modSp new mod modNotesTx">
        <pc:chgData name="설윤아" userId="e12f18d5-0d05-4894-bd32-1b06eb272847" providerId="ADAL" clId="{11D5480D-ACCC-2F4D-9B91-A870F30326DF}" dt="2024-05-15T05:24:39.251" v="39593" actId="255"/>
        <pc:sldMkLst>
          <pc:docMk/>
          <pc:sldMk cId="254635820" sldId="295"/>
        </pc:sldMkLst>
        <pc:spChg chg="mod">
          <ac:chgData name="설윤아" userId="e12f18d5-0d05-4894-bd32-1b06eb272847" providerId="ADAL" clId="{11D5480D-ACCC-2F4D-9B91-A870F30326DF}" dt="2024-05-15T05:07:11.280" v="37839"/>
          <ac:spMkLst>
            <pc:docMk/>
            <pc:sldMk cId="254635820" sldId="295"/>
            <ac:spMk id="2" creationId="{7E9D3F7F-FF78-0F3C-3120-1980BE0FE561}"/>
          </ac:spMkLst>
        </pc:spChg>
        <pc:spChg chg="mod">
          <ac:chgData name="설윤아" userId="e12f18d5-0d05-4894-bd32-1b06eb272847" providerId="ADAL" clId="{11D5480D-ACCC-2F4D-9B91-A870F30326DF}" dt="2024-05-15T05:14:40.699" v="38220" actId="113"/>
          <ac:spMkLst>
            <pc:docMk/>
            <pc:sldMk cId="254635820" sldId="295"/>
            <ac:spMk id="3" creationId="{3F0F4A2D-60E4-E3D6-E870-EB74096ECF0E}"/>
          </ac:spMkLst>
        </pc:spChg>
        <pc:spChg chg="add mod">
          <ac:chgData name="설윤아" userId="e12f18d5-0d05-4894-bd32-1b06eb272847" providerId="ADAL" clId="{11D5480D-ACCC-2F4D-9B91-A870F30326DF}" dt="2024-05-15T05:24:39.251" v="39593" actId="255"/>
          <ac:spMkLst>
            <pc:docMk/>
            <pc:sldMk cId="254635820" sldId="295"/>
            <ac:spMk id="5" creationId="{D78B0185-4BD9-780C-7168-A8E9C169ACD6}"/>
          </ac:spMkLst>
        </pc:spChg>
        <pc:picChg chg="add mod">
          <ac:chgData name="설윤아" userId="e12f18d5-0d05-4894-bd32-1b06eb272847" providerId="ADAL" clId="{11D5480D-ACCC-2F4D-9B91-A870F30326DF}" dt="2024-05-15T05:14:22.208" v="38216" actId="1076"/>
          <ac:picMkLst>
            <pc:docMk/>
            <pc:sldMk cId="254635820" sldId="295"/>
            <ac:picMk id="4" creationId="{7A393D51-CCC8-897E-4348-F05BC8EF8DBC}"/>
          </ac:picMkLst>
        </pc:picChg>
      </pc:sldChg>
      <pc:sldChg chg="addSp delSp modSp new mod modAnim modNotesTx">
        <pc:chgData name="설윤아" userId="e12f18d5-0d05-4894-bd32-1b06eb272847" providerId="ADAL" clId="{11D5480D-ACCC-2F4D-9B91-A870F30326DF}" dt="2024-05-15T16:58:31.258" v="41522" actId="20577"/>
        <pc:sldMkLst>
          <pc:docMk/>
          <pc:sldMk cId="1512175743" sldId="296"/>
        </pc:sldMkLst>
        <pc:spChg chg="mod">
          <ac:chgData name="설윤아" userId="e12f18d5-0d05-4894-bd32-1b06eb272847" providerId="ADAL" clId="{11D5480D-ACCC-2F4D-9B91-A870F30326DF}" dt="2024-05-15T05:24:55.562" v="39637" actId="20577"/>
          <ac:spMkLst>
            <pc:docMk/>
            <pc:sldMk cId="1512175743" sldId="296"/>
            <ac:spMk id="2" creationId="{28F1C2C1-BED9-E746-AC36-97760AA855ED}"/>
          </ac:spMkLst>
        </pc:spChg>
        <pc:spChg chg="del">
          <ac:chgData name="설윤아" userId="e12f18d5-0d05-4894-bd32-1b06eb272847" providerId="ADAL" clId="{11D5480D-ACCC-2F4D-9B91-A870F30326DF}" dt="2024-05-15T05:26:11.397" v="39784"/>
          <ac:spMkLst>
            <pc:docMk/>
            <pc:sldMk cId="1512175743" sldId="296"/>
            <ac:spMk id="3" creationId="{CB803CEF-A7B4-D020-602A-20D5B1161AA3}"/>
          </ac:spMkLst>
        </pc:spChg>
        <pc:picChg chg="add mod">
          <ac:chgData name="설윤아" userId="e12f18d5-0d05-4894-bd32-1b06eb272847" providerId="ADAL" clId="{11D5480D-ACCC-2F4D-9B91-A870F30326DF}" dt="2024-05-15T05:26:11.397" v="39784"/>
          <ac:picMkLst>
            <pc:docMk/>
            <pc:sldMk cId="1512175743" sldId="296"/>
            <ac:picMk id="4" creationId="{3F82CC76-F28A-8BD1-BBEE-7FD69556F254}"/>
          </ac:picMkLst>
        </pc:picChg>
        <pc:picChg chg="add del mod">
          <ac:chgData name="설윤아" userId="e12f18d5-0d05-4894-bd32-1b06eb272847" providerId="ADAL" clId="{11D5480D-ACCC-2F4D-9B91-A870F30326DF}" dt="2024-05-15T05:57:42.493" v="40339" actId="478"/>
          <ac:picMkLst>
            <pc:docMk/>
            <pc:sldMk cId="1512175743" sldId="296"/>
            <ac:picMk id="23" creationId="{89F6F8AE-82E1-36AE-9660-95766A35AC0D}"/>
          </ac:picMkLst>
        </pc:picChg>
        <pc:picChg chg="add del mod">
          <ac:chgData name="설윤아" userId="e12f18d5-0d05-4894-bd32-1b06eb272847" providerId="ADAL" clId="{11D5480D-ACCC-2F4D-9B91-A870F30326DF}" dt="2024-05-15T06:08:24.562" v="40628" actId="478"/>
          <ac:picMkLst>
            <pc:docMk/>
            <pc:sldMk cId="1512175743" sldId="296"/>
            <ac:picMk id="32" creationId="{FCDBC75F-9C89-3C7D-72AA-C79F4E2914D9}"/>
          </ac:picMkLst>
        </pc:picChg>
        <pc:picChg chg="add mod">
          <ac:chgData name="설윤아" userId="e12f18d5-0d05-4894-bd32-1b06eb272847" providerId="ADAL" clId="{11D5480D-ACCC-2F4D-9B91-A870F30326DF}" dt="2024-05-15T16:58:07.659" v="41519" actId="14100"/>
          <ac:picMkLst>
            <pc:docMk/>
            <pc:sldMk cId="1512175743" sldId="296"/>
            <ac:picMk id="33" creationId="{F0BEC177-859F-D58C-98F9-96883D3F3D71}"/>
          </ac:picMkLst>
        </pc:picChg>
        <pc:inkChg chg="add del">
          <ac:chgData name="설윤아" userId="e12f18d5-0d05-4894-bd32-1b06eb272847" providerId="ADAL" clId="{11D5480D-ACCC-2F4D-9B91-A870F30326DF}" dt="2024-05-15T05:36:47.105" v="39892" actId="9405"/>
          <ac:inkMkLst>
            <pc:docMk/>
            <pc:sldMk cId="1512175743" sldId="296"/>
            <ac:inkMk id="5" creationId="{BF380060-4392-8FED-086A-DB08DE7B6F21}"/>
          </ac:inkMkLst>
        </pc:inkChg>
        <pc:inkChg chg="add del">
          <ac:chgData name="설윤아" userId="e12f18d5-0d05-4894-bd32-1b06eb272847" providerId="ADAL" clId="{11D5480D-ACCC-2F4D-9B91-A870F30326DF}" dt="2024-05-15T05:37:18.438" v="39894" actId="9405"/>
          <ac:inkMkLst>
            <pc:docMk/>
            <pc:sldMk cId="1512175743" sldId="296"/>
            <ac:inkMk id="6" creationId="{94EB4D67-6987-9D98-7823-AEB02D46C0C3}"/>
          </ac:inkMkLst>
        </pc:inkChg>
        <pc:inkChg chg="add del">
          <ac:chgData name="설윤아" userId="e12f18d5-0d05-4894-bd32-1b06eb272847" providerId="ADAL" clId="{11D5480D-ACCC-2F4D-9B91-A870F30326DF}" dt="2024-05-15T05:37:20.843" v="39896" actId="9405"/>
          <ac:inkMkLst>
            <pc:docMk/>
            <pc:sldMk cId="1512175743" sldId="296"/>
            <ac:inkMk id="7" creationId="{459844C4-DE47-3F26-ECD1-5C191BF3382F}"/>
          </ac:inkMkLst>
        </pc:inkChg>
        <pc:inkChg chg="add del">
          <ac:chgData name="설윤아" userId="e12f18d5-0d05-4894-bd32-1b06eb272847" providerId="ADAL" clId="{11D5480D-ACCC-2F4D-9B91-A870F30326DF}" dt="2024-05-15T05:37:23.977" v="39898" actId="9405"/>
          <ac:inkMkLst>
            <pc:docMk/>
            <pc:sldMk cId="1512175743" sldId="296"/>
            <ac:inkMk id="8" creationId="{ECE586E0-D2CF-F2D8-BC9A-2B6EC337E744}"/>
          </ac:inkMkLst>
        </pc:inkChg>
        <pc:inkChg chg="add del">
          <ac:chgData name="설윤아" userId="e12f18d5-0d05-4894-bd32-1b06eb272847" providerId="ADAL" clId="{11D5480D-ACCC-2F4D-9B91-A870F30326DF}" dt="2024-05-15T05:37:26.544" v="39900" actId="9405"/>
          <ac:inkMkLst>
            <pc:docMk/>
            <pc:sldMk cId="1512175743" sldId="296"/>
            <ac:inkMk id="9" creationId="{04C9CA29-1BB0-76AF-BF2B-4D6EBAAEB4F0}"/>
          </ac:inkMkLst>
        </pc:inkChg>
        <pc:inkChg chg="add del">
          <ac:chgData name="설윤아" userId="e12f18d5-0d05-4894-bd32-1b06eb272847" providerId="ADAL" clId="{11D5480D-ACCC-2F4D-9B91-A870F30326DF}" dt="2024-05-15T05:38:44.480" v="39910" actId="9405"/>
          <ac:inkMkLst>
            <pc:docMk/>
            <pc:sldMk cId="1512175743" sldId="296"/>
            <ac:inkMk id="10" creationId="{471F29E8-8AE1-CB83-2210-C1DEFC424503}"/>
          </ac:inkMkLst>
        </pc:inkChg>
        <pc:inkChg chg="add del">
          <ac:chgData name="설윤아" userId="e12f18d5-0d05-4894-bd32-1b06eb272847" providerId="ADAL" clId="{11D5480D-ACCC-2F4D-9B91-A870F30326DF}" dt="2024-05-15T05:37:33.832" v="39903" actId="9405"/>
          <ac:inkMkLst>
            <pc:docMk/>
            <pc:sldMk cId="1512175743" sldId="296"/>
            <ac:inkMk id="11" creationId="{8FE57F2D-C77E-9139-AB79-D62EF7174178}"/>
          </ac:inkMkLst>
        </pc:inkChg>
        <pc:inkChg chg="add del">
          <ac:chgData name="설윤아" userId="e12f18d5-0d05-4894-bd32-1b06eb272847" providerId="ADAL" clId="{11D5480D-ACCC-2F4D-9B91-A870F30326DF}" dt="2024-05-15T05:38:44.103" v="39909" actId="9405"/>
          <ac:inkMkLst>
            <pc:docMk/>
            <pc:sldMk cId="1512175743" sldId="296"/>
            <ac:inkMk id="12" creationId="{2CE62BB7-78F7-9A49-A373-E46E44CC405C}"/>
          </ac:inkMkLst>
        </pc:inkChg>
        <pc:inkChg chg="add del">
          <ac:chgData name="설윤아" userId="e12f18d5-0d05-4894-bd32-1b06eb272847" providerId="ADAL" clId="{11D5480D-ACCC-2F4D-9B91-A870F30326DF}" dt="2024-05-15T05:38:43.725" v="39908" actId="9405"/>
          <ac:inkMkLst>
            <pc:docMk/>
            <pc:sldMk cId="1512175743" sldId="296"/>
            <ac:inkMk id="13" creationId="{BF475210-8A35-829C-DC7D-DF499F6C41F1}"/>
          </ac:inkMkLst>
        </pc:inkChg>
        <pc:inkChg chg="add del">
          <ac:chgData name="설윤아" userId="e12f18d5-0d05-4894-bd32-1b06eb272847" providerId="ADAL" clId="{11D5480D-ACCC-2F4D-9B91-A870F30326DF}" dt="2024-05-15T05:41:34.127" v="40106" actId="9405"/>
          <ac:inkMkLst>
            <pc:docMk/>
            <pc:sldMk cId="1512175743" sldId="296"/>
            <ac:inkMk id="14" creationId="{1254FFC7-E845-334F-5B6C-18EE974B5194}"/>
          </ac:inkMkLst>
        </pc:inkChg>
        <pc:inkChg chg="add del">
          <ac:chgData name="설윤아" userId="e12f18d5-0d05-4894-bd32-1b06eb272847" providerId="ADAL" clId="{11D5480D-ACCC-2F4D-9B91-A870F30326DF}" dt="2024-05-15T05:41:33.723" v="40105" actId="9405"/>
          <ac:inkMkLst>
            <pc:docMk/>
            <pc:sldMk cId="1512175743" sldId="296"/>
            <ac:inkMk id="15" creationId="{592218AF-3E29-AC0C-207E-C1977701280C}"/>
          </ac:inkMkLst>
        </pc:inkChg>
        <pc:inkChg chg="add del">
          <ac:chgData name="설윤아" userId="e12f18d5-0d05-4894-bd32-1b06eb272847" providerId="ADAL" clId="{11D5480D-ACCC-2F4D-9B91-A870F30326DF}" dt="2024-05-15T05:40:54.506" v="40092" actId="9405"/>
          <ac:inkMkLst>
            <pc:docMk/>
            <pc:sldMk cId="1512175743" sldId="296"/>
            <ac:inkMk id="16" creationId="{CC3E2EE5-CCD1-7E31-2D2B-82C801389997}"/>
          </ac:inkMkLst>
        </pc:inkChg>
        <pc:inkChg chg="add del">
          <ac:chgData name="설윤아" userId="e12f18d5-0d05-4894-bd32-1b06eb272847" providerId="ADAL" clId="{11D5480D-ACCC-2F4D-9B91-A870F30326DF}" dt="2024-05-15T05:40:59.611" v="40094" actId="9405"/>
          <ac:inkMkLst>
            <pc:docMk/>
            <pc:sldMk cId="1512175743" sldId="296"/>
            <ac:inkMk id="17" creationId="{46FFF96A-CAD9-594F-E75D-9F875DA77872}"/>
          </ac:inkMkLst>
        </pc:inkChg>
        <pc:inkChg chg="add del">
          <ac:chgData name="설윤아" userId="e12f18d5-0d05-4894-bd32-1b06eb272847" providerId="ADAL" clId="{11D5480D-ACCC-2F4D-9B91-A870F30326DF}" dt="2024-05-15T05:41:33.366" v="40104" actId="9405"/>
          <ac:inkMkLst>
            <pc:docMk/>
            <pc:sldMk cId="1512175743" sldId="296"/>
            <ac:inkMk id="18" creationId="{F261C9BC-B48A-2019-9DF5-A949DA78CB9C}"/>
          </ac:inkMkLst>
        </pc:inkChg>
        <pc:inkChg chg="add del">
          <ac:chgData name="설윤아" userId="e12f18d5-0d05-4894-bd32-1b06eb272847" providerId="ADAL" clId="{11D5480D-ACCC-2F4D-9B91-A870F30326DF}" dt="2024-05-15T05:41:13.493" v="40097" actId="9405"/>
          <ac:inkMkLst>
            <pc:docMk/>
            <pc:sldMk cId="1512175743" sldId="296"/>
            <ac:inkMk id="19" creationId="{14F4380E-65C4-B0AA-E483-10EC5B47D603}"/>
          </ac:inkMkLst>
        </pc:inkChg>
        <pc:inkChg chg="add del">
          <ac:chgData name="설윤아" userId="e12f18d5-0d05-4894-bd32-1b06eb272847" providerId="ADAL" clId="{11D5480D-ACCC-2F4D-9B91-A870F30326DF}" dt="2024-05-15T05:41:33.135" v="40103" actId="9405"/>
          <ac:inkMkLst>
            <pc:docMk/>
            <pc:sldMk cId="1512175743" sldId="296"/>
            <ac:inkMk id="20" creationId="{4116586F-6CDA-DE27-87CC-525A540FC103}"/>
          </ac:inkMkLst>
        </pc:inkChg>
        <pc:inkChg chg="add del">
          <ac:chgData name="설윤아" userId="e12f18d5-0d05-4894-bd32-1b06eb272847" providerId="ADAL" clId="{11D5480D-ACCC-2F4D-9B91-A870F30326DF}" dt="2024-05-15T05:41:32.937" v="40102" actId="9405"/>
          <ac:inkMkLst>
            <pc:docMk/>
            <pc:sldMk cId="1512175743" sldId="296"/>
            <ac:inkMk id="21" creationId="{6D459029-E335-8579-E360-C17B6C8CA815}"/>
          </ac:inkMkLst>
        </pc:inkChg>
        <pc:inkChg chg="add del">
          <ac:chgData name="설윤아" userId="e12f18d5-0d05-4894-bd32-1b06eb272847" providerId="ADAL" clId="{11D5480D-ACCC-2F4D-9B91-A870F30326DF}" dt="2024-05-15T05:41:32.648" v="40101" actId="9405"/>
          <ac:inkMkLst>
            <pc:docMk/>
            <pc:sldMk cId="1512175743" sldId="296"/>
            <ac:inkMk id="22" creationId="{923D3517-1ADD-779D-9F07-F334C5976437}"/>
          </ac:inkMkLst>
        </pc:inkChg>
        <pc:inkChg chg="add del">
          <ac:chgData name="설윤아" userId="e12f18d5-0d05-4894-bd32-1b06eb272847" providerId="ADAL" clId="{11D5480D-ACCC-2F4D-9B91-A870F30326DF}" dt="2024-05-15T05:48:30.912" v="40321" actId="9405"/>
          <ac:inkMkLst>
            <pc:docMk/>
            <pc:sldMk cId="1512175743" sldId="296"/>
            <ac:inkMk id="24" creationId="{7ACB008D-0306-DBCD-314F-7C60734CE350}"/>
          </ac:inkMkLst>
        </pc:inkChg>
        <pc:inkChg chg="add del">
          <ac:chgData name="설윤아" userId="e12f18d5-0d05-4894-bd32-1b06eb272847" providerId="ADAL" clId="{11D5480D-ACCC-2F4D-9B91-A870F30326DF}" dt="2024-05-15T05:49:15.118" v="40327" actId="9405"/>
          <ac:inkMkLst>
            <pc:docMk/>
            <pc:sldMk cId="1512175743" sldId="296"/>
            <ac:inkMk id="25" creationId="{A28AC2DA-13C6-0AF3-A5FB-2183E0DBB309}"/>
          </ac:inkMkLst>
        </pc:inkChg>
        <pc:inkChg chg="add del">
          <ac:chgData name="설윤아" userId="e12f18d5-0d05-4894-bd32-1b06eb272847" providerId="ADAL" clId="{11D5480D-ACCC-2F4D-9B91-A870F30326DF}" dt="2024-05-15T05:49:14.542" v="40326" actId="9405"/>
          <ac:inkMkLst>
            <pc:docMk/>
            <pc:sldMk cId="1512175743" sldId="296"/>
            <ac:inkMk id="26" creationId="{72A7D749-F028-6B38-A35D-EABE986103F4}"/>
          </ac:inkMkLst>
        </pc:inkChg>
        <pc:inkChg chg="add del">
          <ac:chgData name="설윤아" userId="e12f18d5-0d05-4894-bd32-1b06eb272847" providerId="ADAL" clId="{11D5480D-ACCC-2F4D-9B91-A870F30326DF}" dt="2024-05-15T05:49:13.587" v="40325" actId="9405"/>
          <ac:inkMkLst>
            <pc:docMk/>
            <pc:sldMk cId="1512175743" sldId="296"/>
            <ac:inkMk id="27" creationId="{2E73E87F-7628-F905-63CD-2E23E6F8A47D}"/>
          </ac:inkMkLst>
        </pc:inkChg>
        <pc:inkChg chg="add del">
          <ac:chgData name="설윤아" userId="e12f18d5-0d05-4894-bd32-1b06eb272847" providerId="ADAL" clId="{11D5480D-ACCC-2F4D-9B91-A870F30326DF}" dt="2024-05-15T05:49:21.783" v="40330" actId="9405"/>
          <ac:inkMkLst>
            <pc:docMk/>
            <pc:sldMk cId="1512175743" sldId="296"/>
            <ac:inkMk id="28" creationId="{225D1226-07D0-583E-B8CD-38C2BCD1B6AA}"/>
          </ac:inkMkLst>
        </pc:inkChg>
        <pc:inkChg chg="add del">
          <ac:chgData name="설윤아" userId="e12f18d5-0d05-4894-bd32-1b06eb272847" providerId="ADAL" clId="{11D5480D-ACCC-2F4D-9B91-A870F30326DF}" dt="2024-05-15T05:49:25.506" v="40332" actId="9405"/>
          <ac:inkMkLst>
            <pc:docMk/>
            <pc:sldMk cId="1512175743" sldId="296"/>
            <ac:inkMk id="29" creationId="{A336631A-C27D-2F65-686D-2647DDD39F56}"/>
          </ac:inkMkLst>
        </pc:inkChg>
        <pc:inkChg chg="add del">
          <ac:chgData name="설윤아" userId="e12f18d5-0d05-4894-bd32-1b06eb272847" providerId="ADAL" clId="{11D5480D-ACCC-2F4D-9B91-A870F30326DF}" dt="2024-05-15T05:49:29.417" v="40334" actId="9405"/>
          <ac:inkMkLst>
            <pc:docMk/>
            <pc:sldMk cId="1512175743" sldId="296"/>
            <ac:inkMk id="30" creationId="{A82438C8-8114-2E2C-3D1D-AD9FABF7D45A}"/>
          </ac:inkMkLst>
        </pc:inkChg>
        <pc:inkChg chg="add del">
          <ac:chgData name="설윤아" userId="e12f18d5-0d05-4894-bd32-1b06eb272847" providerId="ADAL" clId="{11D5480D-ACCC-2F4D-9B91-A870F30326DF}" dt="2024-05-15T05:57:44.980" v="40340" actId="478"/>
          <ac:inkMkLst>
            <pc:docMk/>
            <pc:sldMk cId="1512175743" sldId="296"/>
            <ac:inkMk id="31" creationId="{A3C928B6-4C1A-640B-9E5C-4BC80BCE172F}"/>
          </ac:inkMkLst>
        </pc:inkChg>
      </pc:sldChg>
      <pc:sldChg chg="addSp delSp modSp new mod modNotesTx">
        <pc:chgData name="설윤아" userId="e12f18d5-0d05-4894-bd32-1b06eb272847" providerId="ADAL" clId="{11D5480D-ACCC-2F4D-9B91-A870F30326DF}" dt="2024-05-15T17:58:33.717" v="47263" actId="207"/>
        <pc:sldMkLst>
          <pc:docMk/>
          <pc:sldMk cId="3700467021" sldId="297"/>
        </pc:sldMkLst>
        <pc:spChg chg="mod">
          <ac:chgData name="설윤아" userId="e12f18d5-0d05-4894-bd32-1b06eb272847" providerId="ADAL" clId="{11D5480D-ACCC-2F4D-9B91-A870F30326DF}" dt="2024-05-15T16:58:55.887" v="41573" actId="20577"/>
          <ac:spMkLst>
            <pc:docMk/>
            <pc:sldMk cId="3700467021" sldId="297"/>
            <ac:spMk id="2" creationId="{7E4E15D1-8B00-B499-4183-236F0BEF1732}"/>
          </ac:spMkLst>
        </pc:spChg>
        <pc:spChg chg="del mod">
          <ac:chgData name="설윤아" userId="e12f18d5-0d05-4894-bd32-1b06eb272847" providerId="ADAL" clId="{11D5480D-ACCC-2F4D-9B91-A870F30326DF}" dt="2024-05-15T17:46:31.360" v="46423"/>
          <ac:spMkLst>
            <pc:docMk/>
            <pc:sldMk cId="3700467021" sldId="297"/>
            <ac:spMk id="3" creationId="{A74031B7-2AB0-5F70-AAB0-28226B250BE1}"/>
          </ac:spMkLst>
        </pc:spChg>
        <pc:spChg chg="add del mod">
          <ac:chgData name="설윤아" userId="e12f18d5-0d05-4894-bd32-1b06eb272847" providerId="ADAL" clId="{11D5480D-ACCC-2F4D-9B91-A870F30326DF}" dt="2024-05-15T17:45:46.451" v="46422" actId="478"/>
          <ac:spMkLst>
            <pc:docMk/>
            <pc:sldMk cId="3700467021" sldId="297"/>
            <ac:spMk id="5" creationId="{8ADDEBAE-81A2-3468-3BE1-4D1EBA6E070F}"/>
          </ac:spMkLst>
        </pc:spChg>
        <pc:spChg chg="add mod">
          <ac:chgData name="설윤아" userId="e12f18d5-0d05-4894-bd32-1b06eb272847" providerId="ADAL" clId="{11D5480D-ACCC-2F4D-9B91-A870F30326DF}" dt="2024-05-15T17:58:33.717" v="47263" actId="207"/>
          <ac:spMkLst>
            <pc:docMk/>
            <pc:sldMk cId="3700467021" sldId="297"/>
            <ac:spMk id="8" creationId="{DA0FBFC0-9471-9372-AF28-B3915353F3E0}"/>
          </ac:spMkLst>
        </pc:spChg>
        <pc:picChg chg="add del mod">
          <ac:chgData name="설윤아" userId="e12f18d5-0d05-4894-bd32-1b06eb272847" providerId="ADAL" clId="{11D5480D-ACCC-2F4D-9B91-A870F30326DF}" dt="2024-05-15T17:45:42.596" v="46420" actId="478"/>
          <ac:picMkLst>
            <pc:docMk/>
            <pc:sldMk cId="3700467021" sldId="297"/>
            <ac:picMk id="4" creationId="{0B495308-DB28-6527-B07A-A54C060C6A17}"/>
          </ac:picMkLst>
        </pc:picChg>
        <pc:picChg chg="add mod modCrop">
          <ac:chgData name="설윤아" userId="e12f18d5-0d05-4894-bd32-1b06eb272847" providerId="ADAL" clId="{11D5480D-ACCC-2F4D-9B91-A870F30326DF}" dt="2024-05-15T17:47:25.803" v="46437" actId="1076"/>
          <ac:picMkLst>
            <pc:docMk/>
            <pc:sldMk cId="3700467021" sldId="297"/>
            <ac:picMk id="6" creationId="{0E8AB65E-B954-C9EA-5E02-7C427AA72D2E}"/>
          </ac:picMkLst>
        </pc:picChg>
        <pc:picChg chg="add mod modCrop">
          <ac:chgData name="설윤아" userId="e12f18d5-0d05-4894-bd32-1b06eb272847" providerId="ADAL" clId="{11D5480D-ACCC-2F4D-9B91-A870F30326DF}" dt="2024-05-15T17:47:46.112" v="46443" actId="732"/>
          <ac:picMkLst>
            <pc:docMk/>
            <pc:sldMk cId="3700467021" sldId="297"/>
            <ac:picMk id="7" creationId="{905CCBE6-8CD8-54B1-285C-1FC0821CFC3B}"/>
          </ac:picMkLst>
        </pc:picChg>
      </pc:sldChg>
      <pc:sldChg chg="add modNotesTx">
        <pc:chgData name="설윤아" userId="e12f18d5-0d05-4894-bd32-1b06eb272847" providerId="ADAL" clId="{11D5480D-ACCC-2F4D-9B91-A870F30326DF}" dt="2024-05-15T17:59:20.609" v="47270" actId="20577"/>
        <pc:sldMkLst>
          <pc:docMk/>
          <pc:sldMk cId="3171919011" sldId="298"/>
        </pc:sldMkLst>
      </pc:sldChg>
      <pc:sldChg chg="addSp delSp modSp new mod modAnim modNotesTx">
        <pc:chgData name="설윤아" userId="e12f18d5-0d05-4894-bd32-1b06eb272847" providerId="ADAL" clId="{11D5480D-ACCC-2F4D-9B91-A870F30326DF}" dt="2024-05-15T19:11:11.709" v="51189"/>
        <pc:sldMkLst>
          <pc:docMk/>
          <pc:sldMk cId="2081925070" sldId="299"/>
        </pc:sldMkLst>
        <pc:spChg chg="mod">
          <ac:chgData name="설윤아" userId="e12f18d5-0d05-4894-bd32-1b06eb272847" providerId="ADAL" clId="{11D5480D-ACCC-2F4D-9B91-A870F30326DF}" dt="2024-05-15T18:11:49.266" v="47364" actId="20577"/>
          <ac:spMkLst>
            <pc:docMk/>
            <pc:sldMk cId="2081925070" sldId="299"/>
            <ac:spMk id="2" creationId="{D13C96D2-5DBA-6015-3BE9-D283B6686F67}"/>
          </ac:spMkLst>
        </pc:spChg>
        <pc:spChg chg="del">
          <ac:chgData name="설윤아" userId="e12f18d5-0d05-4894-bd32-1b06eb272847" providerId="ADAL" clId="{11D5480D-ACCC-2F4D-9B91-A870F30326DF}" dt="2024-05-15T18:18:55.399" v="47365"/>
          <ac:spMkLst>
            <pc:docMk/>
            <pc:sldMk cId="2081925070" sldId="299"/>
            <ac:spMk id="3" creationId="{E2CF706B-7B2D-3727-2F8F-9C1AA57C335B}"/>
          </ac:spMkLst>
        </pc:spChg>
        <pc:spChg chg="add mod">
          <ac:chgData name="설윤아" userId="e12f18d5-0d05-4894-bd32-1b06eb272847" providerId="ADAL" clId="{11D5480D-ACCC-2F4D-9B91-A870F30326DF}" dt="2024-05-15T18:50:54.170" v="48898" actId="20577"/>
          <ac:spMkLst>
            <pc:docMk/>
            <pc:sldMk cId="2081925070" sldId="299"/>
            <ac:spMk id="5" creationId="{FD4CB54E-930C-9253-5AAB-F58BE69D0FD9}"/>
          </ac:spMkLst>
        </pc:spChg>
        <pc:spChg chg="add mod">
          <ac:chgData name="설윤아" userId="e12f18d5-0d05-4894-bd32-1b06eb272847" providerId="ADAL" clId="{11D5480D-ACCC-2F4D-9B91-A870F30326DF}" dt="2024-05-15T19:11:08.129" v="51188" actId="1076"/>
          <ac:spMkLst>
            <pc:docMk/>
            <pc:sldMk cId="2081925070" sldId="299"/>
            <ac:spMk id="6" creationId="{600628C4-111E-4BA8-8721-0C6C6945D6E0}"/>
          </ac:spMkLst>
        </pc:spChg>
        <pc:picChg chg="add mod">
          <ac:chgData name="설윤아" userId="e12f18d5-0d05-4894-bd32-1b06eb272847" providerId="ADAL" clId="{11D5480D-ACCC-2F4D-9B91-A870F30326DF}" dt="2024-05-15T18:25:00.010" v="47689" actId="14100"/>
          <ac:picMkLst>
            <pc:docMk/>
            <pc:sldMk cId="2081925070" sldId="299"/>
            <ac:picMk id="4" creationId="{A4D93A7D-91D5-156F-7BF5-2C90C53E4C26}"/>
          </ac:picMkLst>
        </pc:picChg>
      </pc:sldChg>
      <pc:sldChg chg="addSp delSp modSp new mod modNotesTx">
        <pc:chgData name="설윤아" userId="e12f18d5-0d05-4894-bd32-1b06eb272847" providerId="ADAL" clId="{11D5480D-ACCC-2F4D-9B91-A870F30326DF}" dt="2024-05-15T19:29:34.230" v="52712" actId="20577"/>
        <pc:sldMkLst>
          <pc:docMk/>
          <pc:sldMk cId="2148204709" sldId="300"/>
        </pc:sldMkLst>
        <pc:spChg chg="mod">
          <ac:chgData name="설윤아" userId="e12f18d5-0d05-4894-bd32-1b06eb272847" providerId="ADAL" clId="{11D5480D-ACCC-2F4D-9B91-A870F30326DF}" dt="2024-05-15T19:13:02.972" v="51251" actId="20577"/>
          <ac:spMkLst>
            <pc:docMk/>
            <pc:sldMk cId="2148204709" sldId="300"/>
            <ac:spMk id="2" creationId="{1D9788E1-A784-E775-14E0-711369DD4B40}"/>
          </ac:spMkLst>
        </pc:spChg>
        <pc:spChg chg="del mod">
          <ac:chgData name="설윤아" userId="e12f18d5-0d05-4894-bd32-1b06eb272847" providerId="ADAL" clId="{11D5480D-ACCC-2F4D-9B91-A870F30326DF}" dt="2024-05-15T19:18:53.804" v="51526"/>
          <ac:spMkLst>
            <pc:docMk/>
            <pc:sldMk cId="2148204709" sldId="300"/>
            <ac:spMk id="3" creationId="{A1C0B57D-8C67-915D-C379-E834181C30BD}"/>
          </ac:spMkLst>
        </pc:spChg>
        <pc:spChg chg="add mod">
          <ac:chgData name="설윤아" userId="e12f18d5-0d05-4894-bd32-1b06eb272847" providerId="ADAL" clId="{11D5480D-ACCC-2F4D-9B91-A870F30326DF}" dt="2024-05-15T19:21:57.347" v="51880" actId="20577"/>
          <ac:spMkLst>
            <pc:docMk/>
            <pc:sldMk cId="2148204709" sldId="300"/>
            <ac:spMk id="5" creationId="{4C548346-3984-4A79-6B8E-D28C03B6EECF}"/>
          </ac:spMkLst>
        </pc:spChg>
        <pc:spChg chg="add mod">
          <ac:chgData name="설윤아" userId="e12f18d5-0d05-4894-bd32-1b06eb272847" providerId="ADAL" clId="{11D5480D-ACCC-2F4D-9B91-A870F30326DF}" dt="2024-05-15T19:25:32.174" v="52551" actId="207"/>
          <ac:spMkLst>
            <pc:docMk/>
            <pc:sldMk cId="2148204709" sldId="300"/>
            <ac:spMk id="6" creationId="{D89679BD-EC34-2D53-01B0-EC37E29A7867}"/>
          </ac:spMkLst>
        </pc:spChg>
        <pc:picChg chg="add mod">
          <ac:chgData name="설윤아" userId="e12f18d5-0d05-4894-bd32-1b06eb272847" providerId="ADAL" clId="{11D5480D-ACCC-2F4D-9B91-A870F30326DF}" dt="2024-05-15T19:18:53.804" v="51526"/>
          <ac:picMkLst>
            <pc:docMk/>
            <pc:sldMk cId="2148204709" sldId="300"/>
            <ac:picMk id="4" creationId="{93E01BC4-D787-9B65-B0C5-655B373D3C8D}"/>
          </ac:picMkLst>
        </pc:picChg>
      </pc:sldChg>
      <pc:sldChg chg="addSp modSp new mod">
        <pc:chgData name="설윤아" userId="e12f18d5-0d05-4894-bd32-1b06eb272847" providerId="ADAL" clId="{11D5480D-ACCC-2F4D-9B91-A870F30326DF}" dt="2024-05-15T19:37:31.493" v="53116" actId="1076"/>
        <pc:sldMkLst>
          <pc:docMk/>
          <pc:sldMk cId="3931204710" sldId="301"/>
        </pc:sldMkLst>
        <pc:spChg chg="mod">
          <ac:chgData name="설윤아" userId="e12f18d5-0d05-4894-bd32-1b06eb272847" providerId="ADAL" clId="{11D5480D-ACCC-2F4D-9B91-A870F30326DF}" dt="2024-05-15T19:31:38.278" v="52768" actId="20577"/>
          <ac:spMkLst>
            <pc:docMk/>
            <pc:sldMk cId="3931204710" sldId="301"/>
            <ac:spMk id="2" creationId="{7B1A7175-B605-982E-C7BA-2722786465A8}"/>
          </ac:spMkLst>
        </pc:spChg>
        <pc:spChg chg="mod">
          <ac:chgData name="설윤아" userId="e12f18d5-0d05-4894-bd32-1b06eb272847" providerId="ADAL" clId="{11D5480D-ACCC-2F4D-9B91-A870F30326DF}" dt="2024-05-15T19:33:15.812" v="53114" actId="20577"/>
          <ac:spMkLst>
            <pc:docMk/>
            <pc:sldMk cId="3931204710" sldId="301"/>
            <ac:spMk id="3" creationId="{40B7DE47-9AB2-F91A-96DD-C32803D76C83}"/>
          </ac:spMkLst>
        </pc:spChg>
        <pc:picChg chg="add mod">
          <ac:chgData name="설윤아" userId="e12f18d5-0d05-4894-bd32-1b06eb272847" providerId="ADAL" clId="{11D5480D-ACCC-2F4D-9B91-A870F30326DF}" dt="2024-05-15T19:37:31.493" v="53116" actId="1076"/>
          <ac:picMkLst>
            <pc:docMk/>
            <pc:sldMk cId="3931204710" sldId="301"/>
            <ac:picMk id="4" creationId="{AA0FBA64-4B06-500E-380C-6CA92BF29C13}"/>
          </ac:picMkLst>
        </pc:picChg>
      </pc:sldChg>
      <pc:sldChg chg="addSp modSp new mod">
        <pc:chgData name="설윤아" userId="e12f18d5-0d05-4894-bd32-1b06eb272847" providerId="ADAL" clId="{11D5480D-ACCC-2F4D-9B91-A870F30326DF}" dt="2024-05-15T19:44:23.427" v="53479" actId="1076"/>
        <pc:sldMkLst>
          <pc:docMk/>
          <pc:sldMk cId="3316945169" sldId="302"/>
        </pc:sldMkLst>
        <pc:spChg chg="mod">
          <ac:chgData name="설윤아" userId="e12f18d5-0d05-4894-bd32-1b06eb272847" providerId="ADAL" clId="{11D5480D-ACCC-2F4D-9B91-A870F30326DF}" dt="2024-05-15T19:38:17.653" v="53169" actId="20577"/>
          <ac:spMkLst>
            <pc:docMk/>
            <pc:sldMk cId="3316945169" sldId="302"/>
            <ac:spMk id="2" creationId="{98F6B95E-C50C-1BA5-27CC-8854DEBDB7BE}"/>
          </ac:spMkLst>
        </pc:spChg>
        <pc:spChg chg="mod">
          <ac:chgData name="설윤아" userId="e12f18d5-0d05-4894-bd32-1b06eb272847" providerId="ADAL" clId="{11D5480D-ACCC-2F4D-9B91-A870F30326DF}" dt="2024-05-15T19:39:29.107" v="53476" actId="113"/>
          <ac:spMkLst>
            <pc:docMk/>
            <pc:sldMk cId="3316945169" sldId="302"/>
            <ac:spMk id="3" creationId="{F2D03D79-BC71-74A0-2607-9CBDDDE2A5C6}"/>
          </ac:spMkLst>
        </pc:spChg>
        <pc:picChg chg="add mod">
          <ac:chgData name="설윤아" userId="e12f18d5-0d05-4894-bd32-1b06eb272847" providerId="ADAL" clId="{11D5480D-ACCC-2F4D-9B91-A870F30326DF}" dt="2024-05-15T19:44:23.427" v="53479" actId="1076"/>
          <ac:picMkLst>
            <pc:docMk/>
            <pc:sldMk cId="3316945169" sldId="302"/>
            <ac:picMk id="4" creationId="{B1EF2BBF-5249-E305-8B64-DFA81670FA22}"/>
          </ac:picMkLst>
        </pc:picChg>
      </pc:sldChg>
      <pc:sldChg chg="addSp delSp modSp new mod modNotesTx">
        <pc:chgData name="설윤아" userId="e12f18d5-0d05-4894-bd32-1b06eb272847" providerId="ADAL" clId="{11D5480D-ACCC-2F4D-9B91-A870F30326DF}" dt="2024-05-15T20:42:13.513" v="55658" actId="207"/>
        <pc:sldMkLst>
          <pc:docMk/>
          <pc:sldMk cId="1153248210" sldId="303"/>
        </pc:sldMkLst>
        <pc:spChg chg="mod">
          <ac:chgData name="설윤아" userId="e12f18d5-0d05-4894-bd32-1b06eb272847" providerId="ADAL" clId="{11D5480D-ACCC-2F4D-9B91-A870F30326DF}" dt="2024-05-15T19:45:46.422" v="53613" actId="20577"/>
          <ac:spMkLst>
            <pc:docMk/>
            <pc:sldMk cId="1153248210" sldId="303"/>
            <ac:spMk id="2" creationId="{5A3D63AC-40DE-3566-C978-B4064A52C5C1}"/>
          </ac:spMkLst>
        </pc:spChg>
        <pc:spChg chg="add del mod">
          <ac:chgData name="설윤아" userId="e12f18d5-0d05-4894-bd32-1b06eb272847" providerId="ADAL" clId="{11D5480D-ACCC-2F4D-9B91-A870F30326DF}" dt="2024-05-15T20:35:30.212" v="55020" actId="5793"/>
          <ac:spMkLst>
            <pc:docMk/>
            <pc:sldMk cId="1153248210" sldId="303"/>
            <ac:spMk id="3" creationId="{07258917-2AEF-4BC3-90F5-6C3891172D42}"/>
          </ac:spMkLst>
        </pc:spChg>
        <pc:spChg chg="add mod">
          <ac:chgData name="설윤아" userId="e12f18d5-0d05-4894-bd32-1b06eb272847" providerId="ADAL" clId="{11D5480D-ACCC-2F4D-9B91-A870F30326DF}" dt="2024-05-15T20:42:13.513" v="55658" actId="207"/>
          <ac:spMkLst>
            <pc:docMk/>
            <pc:sldMk cId="1153248210" sldId="303"/>
            <ac:spMk id="6" creationId="{F8AD96F8-3CE4-8DE4-7353-F876AFFFFD3C}"/>
          </ac:spMkLst>
        </pc:spChg>
        <pc:picChg chg="add mod">
          <ac:chgData name="설윤아" userId="e12f18d5-0d05-4894-bd32-1b06eb272847" providerId="ADAL" clId="{11D5480D-ACCC-2F4D-9B91-A870F30326DF}" dt="2024-05-15T20:26:12.496" v="53615"/>
          <ac:picMkLst>
            <pc:docMk/>
            <pc:sldMk cId="1153248210" sldId="303"/>
            <ac:picMk id="4" creationId="{1E53C2C3-B7FD-DBEE-FF30-6CEF254EEFB1}"/>
          </ac:picMkLst>
        </pc:picChg>
        <pc:picChg chg="add mod">
          <ac:chgData name="설윤아" userId="e12f18d5-0d05-4894-bd32-1b06eb272847" providerId="ADAL" clId="{11D5480D-ACCC-2F4D-9B91-A870F30326DF}" dt="2024-05-15T20:38:18.070" v="55418" actId="1076"/>
          <ac:picMkLst>
            <pc:docMk/>
            <pc:sldMk cId="1153248210" sldId="303"/>
            <ac:picMk id="5" creationId="{28C26645-756A-3D11-5C46-0E4ABBC92386}"/>
          </ac:picMkLst>
        </pc:picChg>
      </pc:sldChg>
      <pc:sldChg chg="modSp new del mod">
        <pc:chgData name="설윤아" userId="e12f18d5-0d05-4894-bd32-1b06eb272847" providerId="ADAL" clId="{11D5480D-ACCC-2F4D-9B91-A870F30326DF}" dt="2024-05-15T20:43:12.494" v="55660" actId="2696"/>
        <pc:sldMkLst>
          <pc:docMk/>
          <pc:sldMk cId="1086807591" sldId="304"/>
        </pc:sldMkLst>
        <pc:spChg chg="mod">
          <ac:chgData name="설윤아" userId="e12f18d5-0d05-4894-bd32-1b06eb272847" providerId="ADAL" clId="{11D5480D-ACCC-2F4D-9B91-A870F30326DF}" dt="2024-05-15T19:45:30.665" v="53548" actId="20577"/>
          <ac:spMkLst>
            <pc:docMk/>
            <pc:sldMk cId="1086807591" sldId="304"/>
            <ac:spMk id="2" creationId="{BD55847E-3D08-403C-A879-68B620807C47}"/>
          </ac:spMkLst>
        </pc:spChg>
      </pc:sldChg>
      <pc:sldChg chg="addSp delSp modSp new mod modNotesTx">
        <pc:chgData name="설윤아" userId="e12f18d5-0d05-4894-bd32-1b06eb272847" providerId="ADAL" clId="{11D5480D-ACCC-2F4D-9B91-A870F30326DF}" dt="2024-05-15T21:03:05.427" v="56728" actId="1076"/>
        <pc:sldMkLst>
          <pc:docMk/>
          <pc:sldMk cId="2747286139" sldId="305"/>
        </pc:sldMkLst>
        <pc:spChg chg="mod">
          <ac:chgData name="설윤아" userId="e12f18d5-0d05-4894-bd32-1b06eb272847" providerId="ADAL" clId="{11D5480D-ACCC-2F4D-9B91-A870F30326DF}" dt="2024-05-15T20:44:10.119" v="55828" actId="20577"/>
          <ac:spMkLst>
            <pc:docMk/>
            <pc:sldMk cId="2747286139" sldId="305"/>
            <ac:spMk id="2" creationId="{63F0DB26-DE87-7B12-B4E5-B90B6AEE5C35}"/>
          </ac:spMkLst>
        </pc:spChg>
        <pc:spChg chg="add mod">
          <ac:chgData name="설윤아" userId="e12f18d5-0d05-4894-bd32-1b06eb272847" providerId="ADAL" clId="{11D5480D-ACCC-2F4D-9B91-A870F30326DF}" dt="2024-05-15T20:56:51.073" v="56335" actId="113"/>
          <ac:spMkLst>
            <pc:docMk/>
            <pc:sldMk cId="2747286139" sldId="305"/>
            <ac:spMk id="4" creationId="{D11E413B-E8E4-9641-42F6-5CFD5B134F15}"/>
          </ac:spMkLst>
        </pc:spChg>
        <pc:spChg chg="add del mod">
          <ac:chgData name="설윤아" userId="e12f18d5-0d05-4894-bd32-1b06eb272847" providerId="ADAL" clId="{11D5480D-ACCC-2F4D-9B91-A870F30326DF}" dt="2024-05-15T20:47:47.970" v="55832" actId="478"/>
          <ac:spMkLst>
            <pc:docMk/>
            <pc:sldMk cId="2747286139" sldId="305"/>
            <ac:spMk id="5" creationId="{2EE1CA2B-0EAF-72DD-7F8B-C761706AD37F}"/>
          </ac:spMkLst>
        </pc:spChg>
        <pc:spChg chg="add mod">
          <ac:chgData name="설윤아" userId="e12f18d5-0d05-4894-bd32-1b06eb272847" providerId="ADAL" clId="{11D5480D-ACCC-2F4D-9B91-A870F30326DF}" dt="2024-05-15T21:03:02.357" v="56727" actId="20577"/>
          <ac:spMkLst>
            <pc:docMk/>
            <pc:sldMk cId="2747286139" sldId="305"/>
            <ac:spMk id="7" creationId="{C2B293D1-7ADA-2F27-4A0E-ACBEBD157A05}"/>
          </ac:spMkLst>
        </pc:spChg>
        <pc:picChg chg="add mod">
          <ac:chgData name="설윤아" userId="e12f18d5-0d05-4894-bd32-1b06eb272847" providerId="ADAL" clId="{11D5480D-ACCC-2F4D-9B91-A870F30326DF}" dt="2024-05-15T20:55:36.177" v="56314" actId="1076"/>
          <ac:picMkLst>
            <pc:docMk/>
            <pc:sldMk cId="2747286139" sldId="305"/>
            <ac:picMk id="6" creationId="{88AFE6FB-079D-10EB-DB8B-35EA25B0AD49}"/>
          </ac:picMkLst>
        </pc:picChg>
        <pc:picChg chg="add mod">
          <ac:chgData name="설윤아" userId="e12f18d5-0d05-4894-bd32-1b06eb272847" providerId="ADAL" clId="{11D5480D-ACCC-2F4D-9B91-A870F30326DF}" dt="2024-05-15T21:03:05.427" v="56728" actId="1076"/>
          <ac:picMkLst>
            <pc:docMk/>
            <pc:sldMk cId="2747286139" sldId="305"/>
            <ac:picMk id="8" creationId="{2C8D2C0A-ED6A-3D3A-6FBB-4C919483791D}"/>
          </ac:picMkLst>
        </pc:picChg>
      </pc:sldChg>
      <pc:sldChg chg="addSp delSp modSp new mod modAnim">
        <pc:chgData name="설윤아" userId="e12f18d5-0d05-4894-bd32-1b06eb272847" providerId="ADAL" clId="{11D5480D-ACCC-2F4D-9B91-A870F30326DF}" dt="2024-05-15T21:17:51.178" v="57964"/>
        <pc:sldMkLst>
          <pc:docMk/>
          <pc:sldMk cId="1491656040" sldId="306"/>
        </pc:sldMkLst>
        <pc:spChg chg="mod">
          <ac:chgData name="설윤아" userId="e12f18d5-0d05-4894-bd32-1b06eb272847" providerId="ADAL" clId="{11D5480D-ACCC-2F4D-9B91-A870F30326DF}" dt="2024-05-15T21:05:40.218" v="56784" actId="20577"/>
          <ac:spMkLst>
            <pc:docMk/>
            <pc:sldMk cId="1491656040" sldId="306"/>
            <ac:spMk id="2" creationId="{D19FE3AC-D437-4029-0723-AC1AF26A27D2}"/>
          </ac:spMkLst>
        </pc:spChg>
        <pc:spChg chg="mod">
          <ac:chgData name="설윤아" userId="e12f18d5-0d05-4894-bd32-1b06eb272847" providerId="ADAL" clId="{11D5480D-ACCC-2F4D-9B91-A870F30326DF}" dt="2024-05-15T21:14:17.786" v="57932" actId="14100"/>
          <ac:spMkLst>
            <pc:docMk/>
            <pc:sldMk cId="1491656040" sldId="306"/>
            <ac:spMk id="3" creationId="{5271105D-1181-2C0A-B102-CC9CD78CA7C0}"/>
          </ac:spMkLst>
        </pc:spChg>
        <pc:spChg chg="add mod">
          <ac:chgData name="설윤아" userId="e12f18d5-0d05-4894-bd32-1b06eb272847" providerId="ADAL" clId="{11D5480D-ACCC-2F4D-9B91-A870F30326DF}" dt="2024-05-15T21:11:00.231" v="57521" actId="113"/>
          <ac:spMkLst>
            <pc:docMk/>
            <pc:sldMk cId="1491656040" sldId="306"/>
            <ac:spMk id="4" creationId="{B41978FC-B94C-A3BA-DFEF-FF175FD029A2}"/>
          </ac:spMkLst>
        </pc:spChg>
        <pc:spChg chg="add mod">
          <ac:chgData name="설윤아" userId="e12f18d5-0d05-4894-bd32-1b06eb272847" providerId="ADAL" clId="{11D5480D-ACCC-2F4D-9B91-A870F30326DF}" dt="2024-05-15T21:11:04.399" v="57523" actId="207"/>
          <ac:spMkLst>
            <pc:docMk/>
            <pc:sldMk cId="1491656040" sldId="306"/>
            <ac:spMk id="5" creationId="{564E83DE-ECF1-6E43-6EBF-FA9DF7C3EFF8}"/>
          </ac:spMkLst>
        </pc:spChg>
        <pc:spChg chg="add mod">
          <ac:chgData name="설윤아" userId="e12f18d5-0d05-4894-bd32-1b06eb272847" providerId="ADAL" clId="{11D5480D-ACCC-2F4D-9B91-A870F30326DF}" dt="2024-05-15T21:14:26.805" v="57934" actId="1076"/>
          <ac:spMkLst>
            <pc:docMk/>
            <pc:sldMk cId="1491656040" sldId="306"/>
            <ac:spMk id="6" creationId="{E0A0373E-FFFB-CB62-442F-4252558AE580}"/>
          </ac:spMkLst>
        </pc:spChg>
        <pc:picChg chg="add mod modCrop">
          <ac:chgData name="설윤아" userId="e12f18d5-0d05-4894-bd32-1b06eb272847" providerId="ADAL" clId="{11D5480D-ACCC-2F4D-9B91-A870F30326DF}" dt="2024-05-15T21:15:51.480" v="57939" actId="1076"/>
          <ac:picMkLst>
            <pc:docMk/>
            <pc:sldMk cId="1491656040" sldId="306"/>
            <ac:picMk id="7" creationId="{29FCDDBB-3165-EB34-F414-FE0777E258F1}"/>
          </ac:picMkLst>
        </pc:picChg>
        <pc:picChg chg="add mod modCrop">
          <ac:chgData name="설윤아" userId="e12f18d5-0d05-4894-bd32-1b06eb272847" providerId="ADAL" clId="{11D5480D-ACCC-2F4D-9B91-A870F30326DF}" dt="2024-05-15T21:16:20.375" v="57945" actId="1076"/>
          <ac:picMkLst>
            <pc:docMk/>
            <pc:sldMk cId="1491656040" sldId="306"/>
            <ac:picMk id="8" creationId="{64FB4325-9730-5CED-7940-4C4E5339EF3B}"/>
          </ac:picMkLst>
        </pc:picChg>
        <pc:inkChg chg="add del">
          <ac:chgData name="설윤아" userId="e12f18d5-0d05-4894-bd32-1b06eb272847" providerId="ADAL" clId="{11D5480D-ACCC-2F4D-9B91-A870F30326DF}" dt="2024-05-15T21:17:30.195" v="57957" actId="9405"/>
          <ac:inkMkLst>
            <pc:docMk/>
            <pc:sldMk cId="1491656040" sldId="306"/>
            <ac:inkMk id="9" creationId="{0F76CB07-AC76-F6D2-C8C2-571AE0A51C6E}"/>
          </ac:inkMkLst>
        </pc:inkChg>
        <pc:inkChg chg="add del">
          <ac:chgData name="설윤아" userId="e12f18d5-0d05-4894-bd32-1b06eb272847" providerId="ADAL" clId="{11D5480D-ACCC-2F4D-9B91-A870F30326DF}" dt="2024-05-15T21:17:36.531" v="57962"/>
          <ac:inkMkLst>
            <pc:docMk/>
            <pc:sldMk cId="1491656040" sldId="306"/>
            <ac:inkMk id="10" creationId="{26F90454-7265-E32C-7D8D-8E6162AFB502}"/>
          </ac:inkMkLst>
        </pc:inkChg>
        <pc:inkChg chg="add">
          <ac:chgData name="설윤아" userId="e12f18d5-0d05-4894-bd32-1b06eb272847" providerId="ADAL" clId="{11D5480D-ACCC-2F4D-9B91-A870F30326DF}" dt="2024-05-15T21:17:44.411" v="57963" actId="9405"/>
          <ac:inkMkLst>
            <pc:docMk/>
            <pc:sldMk cId="1491656040" sldId="306"/>
            <ac:inkMk id="11" creationId="{01928025-6146-76D3-9B2C-75C0BF0E836D}"/>
          </ac:inkMkLst>
        </pc:inkChg>
      </pc:sldChg>
      <pc:sldChg chg="new del">
        <pc:chgData name="설윤아" userId="e12f18d5-0d05-4894-bd32-1b06eb272847" providerId="ADAL" clId="{11D5480D-ACCC-2F4D-9B91-A870F30326DF}" dt="2024-05-15T21:19:01.515" v="57996" actId="2696"/>
        <pc:sldMkLst>
          <pc:docMk/>
          <pc:sldMk cId="3410628972" sldId="307"/>
        </pc:sldMkLst>
      </pc:sldChg>
      <pc:sldChg chg="modSp new mod">
        <pc:chgData name="설윤아" userId="e12f18d5-0d05-4894-bd32-1b06eb272847" providerId="ADAL" clId="{11D5480D-ACCC-2F4D-9B91-A870F30326DF}" dt="2024-05-15T21:45:19.050" v="59715" actId="20577"/>
        <pc:sldMkLst>
          <pc:docMk/>
          <pc:sldMk cId="4224954949" sldId="307"/>
        </pc:sldMkLst>
        <pc:spChg chg="mod">
          <ac:chgData name="설윤아" userId="e12f18d5-0d05-4894-bd32-1b06eb272847" providerId="ADAL" clId="{11D5480D-ACCC-2F4D-9B91-A870F30326DF}" dt="2024-05-15T21:23:53.412" v="58022" actId="20577"/>
          <ac:spMkLst>
            <pc:docMk/>
            <pc:sldMk cId="4224954949" sldId="307"/>
            <ac:spMk id="2" creationId="{1658ABFF-1F07-8A1F-6FD7-7EE1813208C3}"/>
          </ac:spMkLst>
        </pc:spChg>
        <pc:spChg chg="mod">
          <ac:chgData name="설윤아" userId="e12f18d5-0d05-4894-bd32-1b06eb272847" providerId="ADAL" clId="{11D5480D-ACCC-2F4D-9B91-A870F30326DF}" dt="2024-05-15T21:45:19.050" v="59715" actId="20577"/>
          <ac:spMkLst>
            <pc:docMk/>
            <pc:sldMk cId="4224954949" sldId="307"/>
            <ac:spMk id="3" creationId="{2E8DA267-7F67-6851-2BC7-141E22F41ACB}"/>
          </ac:spMkLst>
        </pc:spChg>
      </pc:sldChg>
      <pc:sldChg chg="new del">
        <pc:chgData name="설윤아" userId="e12f18d5-0d05-4894-bd32-1b06eb272847" providerId="ADAL" clId="{11D5480D-ACCC-2F4D-9B91-A870F30326DF}" dt="2024-05-15T21:19:00.654" v="57995" actId="2696"/>
        <pc:sldMkLst>
          <pc:docMk/>
          <pc:sldMk cId="761765787" sldId="308"/>
        </pc:sldMkLst>
      </pc:sldChg>
      <pc:sldChg chg="addSp delSp modSp new add del mod modAnim modNotesTx">
        <pc:chgData name="설윤아" userId="e12f18d5-0d05-4894-bd32-1b06eb272847" providerId="ADAL" clId="{11D5480D-ACCC-2F4D-9B91-A870F30326DF}" dt="2024-05-15T21:36:46.007" v="58849" actId="20577"/>
        <pc:sldMkLst>
          <pc:docMk/>
          <pc:sldMk cId="1729658164" sldId="308"/>
        </pc:sldMkLst>
        <pc:spChg chg="mod">
          <ac:chgData name="설윤아" userId="e12f18d5-0d05-4894-bd32-1b06eb272847" providerId="ADAL" clId="{11D5480D-ACCC-2F4D-9B91-A870F30326DF}" dt="2024-05-15T21:28:14.660" v="58407" actId="20577"/>
          <ac:spMkLst>
            <pc:docMk/>
            <pc:sldMk cId="1729658164" sldId="308"/>
            <ac:spMk id="2" creationId="{FA082879-072B-7A9D-6585-96950D3329DF}"/>
          </ac:spMkLst>
        </pc:spChg>
        <pc:spChg chg="add del mod">
          <ac:chgData name="설윤아" userId="e12f18d5-0d05-4894-bd32-1b06eb272847" providerId="ADAL" clId="{11D5480D-ACCC-2F4D-9B91-A870F30326DF}" dt="2024-05-15T21:29:29.857" v="58507" actId="20577"/>
          <ac:spMkLst>
            <pc:docMk/>
            <pc:sldMk cId="1729658164" sldId="308"/>
            <ac:spMk id="3" creationId="{93123BBA-2A54-9E3B-3329-6CF66DAF1273}"/>
          </ac:spMkLst>
        </pc:spChg>
        <pc:picChg chg="add mod">
          <ac:chgData name="설윤아" userId="e12f18d5-0d05-4894-bd32-1b06eb272847" providerId="ADAL" clId="{11D5480D-ACCC-2F4D-9B91-A870F30326DF}" dt="2024-05-15T21:27:14.014" v="58341"/>
          <ac:picMkLst>
            <pc:docMk/>
            <pc:sldMk cId="1729658164" sldId="308"/>
            <ac:picMk id="4" creationId="{7EF2F916-72EE-9188-050B-83ACAE148A83}"/>
          </ac:picMkLst>
        </pc:picChg>
        <pc:picChg chg="add mod modCrop">
          <ac:chgData name="설윤아" userId="e12f18d5-0d05-4894-bd32-1b06eb272847" providerId="ADAL" clId="{11D5480D-ACCC-2F4D-9B91-A870F30326DF}" dt="2024-05-15T21:34:10.421" v="58513" actId="1076"/>
          <ac:picMkLst>
            <pc:docMk/>
            <pc:sldMk cId="1729658164" sldId="308"/>
            <ac:picMk id="5" creationId="{7149247D-D6FF-0376-9643-609F25530315}"/>
          </ac:picMkLst>
        </pc:picChg>
        <pc:picChg chg="add mod modCrop">
          <ac:chgData name="설윤아" userId="e12f18d5-0d05-4894-bd32-1b06eb272847" providerId="ADAL" clId="{11D5480D-ACCC-2F4D-9B91-A870F30326DF}" dt="2024-05-15T21:34:28.461" v="58518" actId="1076"/>
          <ac:picMkLst>
            <pc:docMk/>
            <pc:sldMk cId="1729658164" sldId="308"/>
            <ac:picMk id="6" creationId="{9957F187-22DF-7506-66B1-D7B788008E82}"/>
          </ac:picMkLst>
        </pc:picChg>
      </pc:sldChg>
      <pc:sldChg chg="addSp modSp new mod modAnim">
        <pc:chgData name="설윤아" userId="e12f18d5-0d05-4894-bd32-1b06eb272847" providerId="ADAL" clId="{11D5480D-ACCC-2F4D-9B91-A870F30326DF}" dt="2024-05-15T21:46:46.962" v="59821"/>
        <pc:sldMkLst>
          <pc:docMk/>
          <pc:sldMk cId="280964920" sldId="309"/>
        </pc:sldMkLst>
        <pc:spChg chg="mod">
          <ac:chgData name="설윤아" userId="e12f18d5-0d05-4894-bd32-1b06eb272847" providerId="ADAL" clId="{11D5480D-ACCC-2F4D-9B91-A870F30326DF}" dt="2024-05-15T21:37:23.010" v="58851"/>
          <ac:spMkLst>
            <pc:docMk/>
            <pc:sldMk cId="280964920" sldId="309"/>
            <ac:spMk id="2" creationId="{77D6DA7E-535C-70D1-FC14-0382DA9C1FBB}"/>
          </ac:spMkLst>
        </pc:spChg>
        <pc:spChg chg="mod">
          <ac:chgData name="설윤아" userId="e12f18d5-0d05-4894-bd32-1b06eb272847" providerId="ADAL" clId="{11D5480D-ACCC-2F4D-9B91-A870F30326DF}" dt="2024-05-15T21:43:17.283" v="59510" actId="20577"/>
          <ac:spMkLst>
            <pc:docMk/>
            <pc:sldMk cId="280964920" sldId="309"/>
            <ac:spMk id="3" creationId="{A9BA2FAB-089C-ADBB-CBE1-1395A0E978EA}"/>
          </ac:spMkLst>
        </pc:spChg>
        <pc:spChg chg="add mod">
          <ac:chgData name="설윤아" userId="e12f18d5-0d05-4894-bd32-1b06eb272847" providerId="ADAL" clId="{11D5480D-ACCC-2F4D-9B91-A870F30326DF}" dt="2024-05-15T21:46:38.193" v="59820" actId="115"/>
          <ac:spMkLst>
            <pc:docMk/>
            <pc:sldMk cId="280964920" sldId="309"/>
            <ac:spMk id="5" creationId="{2FDABA3F-19ED-D28F-BD95-E4FBA9387880}"/>
          </ac:spMkLst>
        </pc:spChg>
        <pc:picChg chg="add mod modCrop">
          <ac:chgData name="설윤아" userId="e12f18d5-0d05-4894-bd32-1b06eb272847" providerId="ADAL" clId="{11D5480D-ACCC-2F4D-9B91-A870F30326DF}" dt="2024-05-15T21:43:21.010" v="59511" actId="1076"/>
          <ac:picMkLst>
            <pc:docMk/>
            <pc:sldMk cId="280964920" sldId="309"/>
            <ac:picMk id="4" creationId="{2D830A93-FD49-00E8-2790-D9F66F50C021}"/>
          </ac:picMkLst>
        </pc:picChg>
      </pc:sldChg>
      <pc:sldChg chg="new del">
        <pc:chgData name="설윤아" userId="e12f18d5-0d05-4894-bd32-1b06eb272847" providerId="ADAL" clId="{11D5480D-ACCC-2F4D-9B91-A870F30326DF}" dt="2024-05-15T21:19:00.075" v="57994" actId="2696"/>
        <pc:sldMkLst>
          <pc:docMk/>
          <pc:sldMk cId="2368569821" sldId="309"/>
        </pc:sldMkLst>
      </pc:sldChg>
      <pc:sldChg chg="new del">
        <pc:chgData name="설윤아" userId="e12f18d5-0d05-4894-bd32-1b06eb272847" providerId="ADAL" clId="{11D5480D-ACCC-2F4D-9B91-A870F30326DF}" dt="2024-05-15T21:18:59.456" v="57993" actId="2696"/>
        <pc:sldMkLst>
          <pc:docMk/>
          <pc:sldMk cId="3052911520" sldId="310"/>
        </pc:sldMkLst>
      </pc:sldChg>
      <pc:sldChg chg="modSp new mod modNotesTx">
        <pc:chgData name="설윤아" userId="e12f18d5-0d05-4894-bd32-1b06eb272847" providerId="ADAL" clId="{11D5480D-ACCC-2F4D-9B91-A870F30326DF}" dt="2024-05-15T22:12:11.687" v="62541" actId="20577"/>
        <pc:sldMkLst>
          <pc:docMk/>
          <pc:sldMk cId="3058495575" sldId="310"/>
        </pc:sldMkLst>
        <pc:spChg chg="mod">
          <ac:chgData name="설윤아" userId="e12f18d5-0d05-4894-bd32-1b06eb272847" providerId="ADAL" clId="{11D5480D-ACCC-2F4D-9B91-A870F30326DF}" dt="2024-05-15T21:47:07.046" v="59880" actId="20577"/>
          <ac:spMkLst>
            <pc:docMk/>
            <pc:sldMk cId="3058495575" sldId="310"/>
            <ac:spMk id="2" creationId="{4FDF82D0-1D88-D299-C840-8FC2BA6C8371}"/>
          </ac:spMkLst>
        </pc:spChg>
        <pc:spChg chg="mod">
          <ac:chgData name="설윤아" userId="e12f18d5-0d05-4894-bd32-1b06eb272847" providerId="ADAL" clId="{11D5480D-ACCC-2F4D-9B91-A870F30326DF}" dt="2024-05-15T22:08:03.579" v="61984" actId="20577"/>
          <ac:spMkLst>
            <pc:docMk/>
            <pc:sldMk cId="3058495575" sldId="310"/>
            <ac:spMk id="3" creationId="{70EECD8F-9708-F0B2-29EE-06F6ECA93A3C}"/>
          </ac:spMkLst>
        </pc:spChg>
      </pc:sldChg>
      <pc:sldChg chg="modSp new mod">
        <pc:chgData name="설윤아" userId="e12f18d5-0d05-4894-bd32-1b06eb272847" providerId="ADAL" clId="{11D5480D-ACCC-2F4D-9B91-A870F30326DF}" dt="2024-05-15T22:11:24.551" v="62447" actId="113"/>
        <pc:sldMkLst>
          <pc:docMk/>
          <pc:sldMk cId="1187478756" sldId="311"/>
        </pc:sldMkLst>
        <pc:spChg chg="mod">
          <ac:chgData name="설윤아" userId="e12f18d5-0d05-4894-bd32-1b06eb272847" providerId="ADAL" clId="{11D5480D-ACCC-2F4D-9B91-A870F30326DF}" dt="2024-05-15T22:08:33.168" v="61986"/>
          <ac:spMkLst>
            <pc:docMk/>
            <pc:sldMk cId="1187478756" sldId="311"/>
            <ac:spMk id="2" creationId="{4BA92CD2-9292-3567-E573-3357AB345216}"/>
          </ac:spMkLst>
        </pc:spChg>
        <pc:spChg chg="mod">
          <ac:chgData name="설윤아" userId="e12f18d5-0d05-4894-bd32-1b06eb272847" providerId="ADAL" clId="{11D5480D-ACCC-2F4D-9B91-A870F30326DF}" dt="2024-05-15T22:11:24.551" v="62447" actId="113"/>
          <ac:spMkLst>
            <pc:docMk/>
            <pc:sldMk cId="1187478756" sldId="311"/>
            <ac:spMk id="3" creationId="{BA944800-20E9-B605-BDB2-0764653D122A}"/>
          </ac:spMkLst>
        </pc:spChg>
      </pc:sldChg>
      <pc:sldChg chg="new del">
        <pc:chgData name="설윤아" userId="e12f18d5-0d05-4894-bd32-1b06eb272847" providerId="ADAL" clId="{11D5480D-ACCC-2F4D-9B91-A870F30326DF}" dt="2024-05-15T21:18:58.889" v="57992" actId="2696"/>
        <pc:sldMkLst>
          <pc:docMk/>
          <pc:sldMk cId="2066222224" sldId="311"/>
        </pc:sldMkLst>
      </pc:sldChg>
      <pc:sldChg chg="addSp delSp modSp new mod modNotesTx">
        <pc:chgData name="설윤아" userId="e12f18d5-0d05-4894-bd32-1b06eb272847" providerId="ADAL" clId="{11D5480D-ACCC-2F4D-9B91-A870F30326DF}" dt="2024-05-15T22:33:13.263" v="63205" actId="20577"/>
        <pc:sldMkLst>
          <pc:docMk/>
          <pc:sldMk cId="1205693803" sldId="312"/>
        </pc:sldMkLst>
        <pc:spChg chg="mod">
          <ac:chgData name="설윤아" userId="e12f18d5-0d05-4894-bd32-1b06eb272847" providerId="ADAL" clId="{11D5480D-ACCC-2F4D-9B91-A870F30326DF}" dt="2024-05-15T22:12:47.180" v="62596" actId="20577"/>
          <ac:spMkLst>
            <pc:docMk/>
            <pc:sldMk cId="1205693803" sldId="312"/>
            <ac:spMk id="2" creationId="{DC521DBC-AD84-323A-43E3-65E9BF11FB6A}"/>
          </ac:spMkLst>
        </pc:spChg>
        <pc:spChg chg="del">
          <ac:chgData name="설윤아" userId="e12f18d5-0d05-4894-bd32-1b06eb272847" providerId="ADAL" clId="{11D5480D-ACCC-2F4D-9B91-A870F30326DF}" dt="2024-05-15T22:30:01.896" v="63204"/>
          <ac:spMkLst>
            <pc:docMk/>
            <pc:sldMk cId="1205693803" sldId="312"/>
            <ac:spMk id="3" creationId="{C0076CF3-41A0-15E8-4B1B-F728F8449626}"/>
          </ac:spMkLst>
        </pc:spChg>
        <pc:picChg chg="add mod">
          <ac:chgData name="설윤아" userId="e12f18d5-0d05-4894-bd32-1b06eb272847" providerId="ADAL" clId="{11D5480D-ACCC-2F4D-9B91-A870F30326DF}" dt="2024-05-15T22:30:01.896" v="63204"/>
          <ac:picMkLst>
            <pc:docMk/>
            <pc:sldMk cId="1205693803" sldId="312"/>
            <ac:picMk id="4" creationId="{7EC239E9-C6FA-B0E6-C880-43B8399C5A85}"/>
          </ac:picMkLst>
        </pc:picChg>
      </pc:sldChg>
      <pc:sldChg chg="new del">
        <pc:chgData name="설윤아" userId="e12f18d5-0d05-4894-bd32-1b06eb272847" providerId="ADAL" clId="{11D5480D-ACCC-2F4D-9B91-A870F30326DF}" dt="2024-05-15T21:18:58.086" v="57991" actId="2696"/>
        <pc:sldMkLst>
          <pc:docMk/>
          <pc:sldMk cId="1597127563" sldId="312"/>
        </pc:sldMkLst>
      </pc:sldChg>
      <pc:sldChg chg="new del">
        <pc:chgData name="설윤아" userId="e12f18d5-0d05-4894-bd32-1b06eb272847" providerId="ADAL" clId="{11D5480D-ACCC-2F4D-9B91-A870F30326DF}" dt="2024-05-15T21:18:57.298" v="57990" actId="2696"/>
        <pc:sldMkLst>
          <pc:docMk/>
          <pc:sldMk cId="2250362011" sldId="313"/>
        </pc:sldMkLst>
      </pc:sldChg>
      <pc:sldChg chg="addSp delSp modSp new mod modNotesTx">
        <pc:chgData name="설윤아" userId="e12f18d5-0d05-4894-bd32-1b06eb272847" providerId="ADAL" clId="{11D5480D-ACCC-2F4D-9B91-A870F30326DF}" dt="2024-05-15T22:44:12.131" v="63999" actId="1076"/>
        <pc:sldMkLst>
          <pc:docMk/>
          <pc:sldMk cId="4253141624" sldId="313"/>
        </pc:sldMkLst>
        <pc:spChg chg="mod">
          <ac:chgData name="설윤아" userId="e12f18d5-0d05-4894-bd32-1b06eb272847" providerId="ADAL" clId="{11D5480D-ACCC-2F4D-9B91-A870F30326DF}" dt="2024-05-15T22:33:31.116" v="63207"/>
          <ac:spMkLst>
            <pc:docMk/>
            <pc:sldMk cId="4253141624" sldId="313"/>
            <ac:spMk id="2" creationId="{51D5B689-2753-D3C0-348E-3FB033432449}"/>
          </ac:spMkLst>
        </pc:spChg>
        <pc:spChg chg="add del mod">
          <ac:chgData name="설윤아" userId="e12f18d5-0d05-4894-bd32-1b06eb272847" providerId="ADAL" clId="{11D5480D-ACCC-2F4D-9B91-A870F30326DF}" dt="2024-05-15T22:44:06.042" v="63997" actId="5793"/>
          <ac:spMkLst>
            <pc:docMk/>
            <pc:sldMk cId="4253141624" sldId="313"/>
            <ac:spMk id="3" creationId="{37F9ED8C-EA11-2178-9997-B87B7C729DC1}"/>
          </ac:spMkLst>
        </pc:spChg>
        <pc:picChg chg="add mod">
          <ac:chgData name="설윤아" userId="e12f18d5-0d05-4894-bd32-1b06eb272847" providerId="ADAL" clId="{11D5480D-ACCC-2F4D-9B91-A870F30326DF}" dt="2024-05-15T22:39:08.410" v="63578"/>
          <ac:picMkLst>
            <pc:docMk/>
            <pc:sldMk cId="4253141624" sldId="313"/>
            <ac:picMk id="4" creationId="{B3E1DA62-7A21-715E-C985-A7EC01F3F01E}"/>
          </ac:picMkLst>
        </pc:picChg>
        <pc:picChg chg="add mod">
          <ac:chgData name="설윤아" userId="e12f18d5-0d05-4894-bd32-1b06eb272847" providerId="ADAL" clId="{11D5480D-ACCC-2F4D-9B91-A870F30326DF}" dt="2024-05-15T22:44:12.131" v="63999" actId="1076"/>
          <ac:picMkLst>
            <pc:docMk/>
            <pc:sldMk cId="4253141624" sldId="313"/>
            <ac:picMk id="5" creationId="{498AE10E-6F64-7719-2370-103C27B6E6DF}"/>
          </ac:picMkLst>
        </pc:picChg>
      </pc:sldChg>
      <pc:sldChg chg="addSp delSp modSp new mod modNotesTx">
        <pc:chgData name="설윤아" userId="e12f18d5-0d05-4894-bd32-1b06eb272847" providerId="ADAL" clId="{11D5480D-ACCC-2F4D-9B91-A870F30326DF}" dt="2024-05-16T04:47:40.668" v="65149" actId="113"/>
        <pc:sldMkLst>
          <pc:docMk/>
          <pc:sldMk cId="778672206" sldId="314"/>
        </pc:sldMkLst>
        <pc:spChg chg="mod">
          <ac:chgData name="설윤아" userId="e12f18d5-0d05-4894-bd32-1b06eb272847" providerId="ADAL" clId="{11D5480D-ACCC-2F4D-9B91-A870F30326DF}" dt="2024-05-16T04:27:53.159" v="64081" actId="20577"/>
          <ac:spMkLst>
            <pc:docMk/>
            <pc:sldMk cId="778672206" sldId="314"/>
            <ac:spMk id="2" creationId="{82CA13F1-B927-2384-6285-E6B419A134A4}"/>
          </ac:spMkLst>
        </pc:spChg>
        <pc:spChg chg="mod">
          <ac:chgData name="설윤아" userId="e12f18d5-0d05-4894-bd32-1b06eb272847" providerId="ADAL" clId="{11D5480D-ACCC-2F4D-9B91-A870F30326DF}" dt="2024-05-16T04:47:40.668" v="65149" actId="113"/>
          <ac:spMkLst>
            <pc:docMk/>
            <pc:sldMk cId="778672206" sldId="314"/>
            <ac:spMk id="3" creationId="{9237E0A6-F99F-8513-595C-B8CEBFEFA828}"/>
          </ac:spMkLst>
        </pc:spChg>
        <pc:spChg chg="add del mod">
          <ac:chgData name="설윤아" userId="e12f18d5-0d05-4894-bd32-1b06eb272847" providerId="ADAL" clId="{11D5480D-ACCC-2F4D-9B91-A870F30326DF}" dt="2024-05-16T04:40:06.209" v="64405" actId="478"/>
          <ac:spMkLst>
            <pc:docMk/>
            <pc:sldMk cId="778672206" sldId="314"/>
            <ac:spMk id="4" creationId="{1B9D0457-B6AB-3352-091E-8F1BF2D752ED}"/>
          </ac:spMkLst>
        </pc:spChg>
        <pc:picChg chg="add del mod">
          <ac:chgData name="설윤아" userId="e12f18d5-0d05-4894-bd32-1b06eb272847" providerId="ADAL" clId="{11D5480D-ACCC-2F4D-9B91-A870F30326DF}" dt="2024-05-16T04:46:56.194" v="65143" actId="478"/>
          <ac:picMkLst>
            <pc:docMk/>
            <pc:sldMk cId="778672206" sldId="314"/>
            <ac:picMk id="5" creationId="{EC06ED1C-4E93-EE63-A60F-CA31643B1578}"/>
          </ac:picMkLst>
        </pc:picChg>
        <pc:picChg chg="add mod">
          <ac:chgData name="설윤아" userId="e12f18d5-0d05-4894-bd32-1b06eb272847" providerId="ADAL" clId="{11D5480D-ACCC-2F4D-9B91-A870F30326DF}" dt="2024-05-16T04:46:49.034" v="65141" actId="1076"/>
          <ac:picMkLst>
            <pc:docMk/>
            <pc:sldMk cId="778672206" sldId="314"/>
            <ac:picMk id="6" creationId="{3C183272-CB61-F8BF-2771-FF217A5B3DB8}"/>
          </ac:picMkLst>
        </pc:picChg>
      </pc:sldChg>
      <pc:sldChg chg="new del">
        <pc:chgData name="설윤아" userId="e12f18d5-0d05-4894-bd32-1b06eb272847" providerId="ADAL" clId="{11D5480D-ACCC-2F4D-9B91-A870F30326DF}" dt="2024-05-15T21:18:56.606" v="57989" actId="2696"/>
        <pc:sldMkLst>
          <pc:docMk/>
          <pc:sldMk cId="3759085470" sldId="314"/>
        </pc:sldMkLst>
      </pc:sldChg>
      <pc:sldChg chg="new del">
        <pc:chgData name="설윤아" userId="e12f18d5-0d05-4894-bd32-1b06eb272847" providerId="ADAL" clId="{11D5480D-ACCC-2F4D-9B91-A870F30326DF}" dt="2024-05-15T21:18:55.930" v="57988" actId="2696"/>
        <pc:sldMkLst>
          <pc:docMk/>
          <pc:sldMk cId="2619762995" sldId="315"/>
        </pc:sldMkLst>
      </pc:sldChg>
      <pc:sldChg chg="addSp modSp new mod modNotesTx">
        <pc:chgData name="설윤아" userId="e12f18d5-0d05-4894-bd32-1b06eb272847" providerId="ADAL" clId="{11D5480D-ACCC-2F4D-9B91-A870F30326DF}" dt="2024-05-16T04:54:32.790" v="65288" actId="1076"/>
        <pc:sldMkLst>
          <pc:docMk/>
          <pc:sldMk cId="3882034088" sldId="315"/>
        </pc:sldMkLst>
        <pc:spChg chg="mod">
          <ac:chgData name="설윤아" userId="e12f18d5-0d05-4894-bd32-1b06eb272847" providerId="ADAL" clId="{11D5480D-ACCC-2F4D-9B91-A870F30326DF}" dt="2024-05-16T04:50:03.926" v="65156"/>
          <ac:spMkLst>
            <pc:docMk/>
            <pc:sldMk cId="3882034088" sldId="315"/>
            <ac:spMk id="2" creationId="{13FA0522-4AF4-6A16-DE5E-2AC47B2A25E7}"/>
          </ac:spMkLst>
        </pc:spChg>
        <pc:spChg chg="mod">
          <ac:chgData name="설윤아" userId="e12f18d5-0d05-4894-bd32-1b06eb272847" providerId="ADAL" clId="{11D5480D-ACCC-2F4D-9B91-A870F30326DF}" dt="2024-05-16T04:51:39.385" v="65236" actId="20577"/>
          <ac:spMkLst>
            <pc:docMk/>
            <pc:sldMk cId="3882034088" sldId="315"/>
            <ac:spMk id="3" creationId="{004616AB-5470-C6DB-E5F9-4CEF457A9510}"/>
          </ac:spMkLst>
        </pc:spChg>
        <pc:picChg chg="add mod modCrop">
          <ac:chgData name="설윤아" userId="e12f18d5-0d05-4894-bd32-1b06eb272847" providerId="ADAL" clId="{11D5480D-ACCC-2F4D-9B91-A870F30326DF}" dt="2024-05-16T04:54:32.790" v="65288" actId="1076"/>
          <ac:picMkLst>
            <pc:docMk/>
            <pc:sldMk cId="3882034088" sldId="315"/>
            <ac:picMk id="4" creationId="{39CF7EA5-E4FF-B34D-4058-ACB432E401CB}"/>
          </ac:picMkLst>
        </pc:picChg>
      </pc:sldChg>
      <pc:sldChg chg="new del">
        <pc:chgData name="설윤아" userId="e12f18d5-0d05-4894-bd32-1b06eb272847" providerId="ADAL" clId="{11D5480D-ACCC-2F4D-9B91-A870F30326DF}" dt="2024-05-15T21:18:55.175" v="57987" actId="2696"/>
        <pc:sldMkLst>
          <pc:docMk/>
          <pc:sldMk cId="1864770010" sldId="316"/>
        </pc:sldMkLst>
      </pc:sldChg>
      <pc:sldChg chg="addSp delSp modSp new mod modNotesTx">
        <pc:chgData name="설윤아" userId="e12f18d5-0d05-4894-bd32-1b06eb272847" providerId="ADAL" clId="{11D5480D-ACCC-2F4D-9B91-A870F30326DF}" dt="2024-05-16T05:26:12.634" v="66644" actId="478"/>
        <pc:sldMkLst>
          <pc:docMk/>
          <pc:sldMk cId="2050036468" sldId="316"/>
        </pc:sldMkLst>
        <pc:spChg chg="mod">
          <ac:chgData name="설윤아" userId="e12f18d5-0d05-4894-bd32-1b06eb272847" providerId="ADAL" clId="{11D5480D-ACCC-2F4D-9B91-A870F30326DF}" dt="2024-05-16T04:55:38.581" v="65357" actId="20577"/>
          <ac:spMkLst>
            <pc:docMk/>
            <pc:sldMk cId="2050036468" sldId="316"/>
            <ac:spMk id="2" creationId="{50D73372-4328-4E6C-7A29-8EDAA6972958}"/>
          </ac:spMkLst>
        </pc:spChg>
        <pc:spChg chg="mod">
          <ac:chgData name="설윤아" userId="e12f18d5-0d05-4894-bd32-1b06eb272847" providerId="ADAL" clId="{11D5480D-ACCC-2F4D-9B91-A870F30326DF}" dt="2024-05-16T05:26:07.136" v="66641" actId="20577"/>
          <ac:spMkLst>
            <pc:docMk/>
            <pc:sldMk cId="2050036468" sldId="316"/>
            <ac:spMk id="3" creationId="{52A4FC83-8B90-3B69-62C7-97D1FA071674}"/>
          </ac:spMkLst>
        </pc:spChg>
        <pc:picChg chg="add del mod">
          <ac:chgData name="설윤아" userId="e12f18d5-0d05-4894-bd32-1b06eb272847" providerId="ADAL" clId="{11D5480D-ACCC-2F4D-9B91-A870F30326DF}" dt="2024-05-16T05:26:12.634" v="66644" actId="478"/>
          <ac:picMkLst>
            <pc:docMk/>
            <pc:sldMk cId="2050036468" sldId="316"/>
            <ac:picMk id="4" creationId="{79220413-C53D-7CA3-AF63-493B7D32181D}"/>
          </ac:picMkLst>
        </pc:picChg>
        <pc:picChg chg="add mod">
          <ac:chgData name="설윤아" userId="e12f18d5-0d05-4894-bd32-1b06eb272847" providerId="ADAL" clId="{11D5480D-ACCC-2F4D-9B91-A870F30326DF}" dt="2024-05-16T05:26:10.138" v="66642" actId="1076"/>
          <ac:picMkLst>
            <pc:docMk/>
            <pc:sldMk cId="2050036468" sldId="316"/>
            <ac:picMk id="5" creationId="{FDEBC25B-FB13-5053-B12F-255E88C1645F}"/>
          </ac:picMkLst>
        </pc:picChg>
      </pc:sldChg>
      <pc:sldChg chg="addSp delSp modSp new mod modNotesTx">
        <pc:chgData name="설윤아" userId="e12f18d5-0d05-4894-bd32-1b06eb272847" providerId="ADAL" clId="{11D5480D-ACCC-2F4D-9B91-A870F30326DF}" dt="2024-05-16T05:51:46.713" v="67633" actId="1076"/>
        <pc:sldMkLst>
          <pc:docMk/>
          <pc:sldMk cId="591329824" sldId="317"/>
        </pc:sldMkLst>
        <pc:spChg chg="mod">
          <ac:chgData name="설윤아" userId="e12f18d5-0d05-4894-bd32-1b06eb272847" providerId="ADAL" clId="{11D5480D-ACCC-2F4D-9B91-A870F30326DF}" dt="2024-05-16T05:27:31.064" v="66740" actId="20577"/>
          <ac:spMkLst>
            <pc:docMk/>
            <pc:sldMk cId="591329824" sldId="317"/>
            <ac:spMk id="2" creationId="{93CFE545-13CE-33B2-332A-EA7B1244B75D}"/>
          </ac:spMkLst>
        </pc:spChg>
        <pc:spChg chg="del">
          <ac:chgData name="설윤아" userId="e12f18d5-0d05-4894-bd32-1b06eb272847" providerId="ADAL" clId="{11D5480D-ACCC-2F4D-9B91-A870F30326DF}" dt="2024-05-16T05:34:02.786" v="66745"/>
          <ac:spMkLst>
            <pc:docMk/>
            <pc:sldMk cId="591329824" sldId="317"/>
            <ac:spMk id="3" creationId="{261B3853-9CE4-33C3-A8C8-FE7E1B846C6B}"/>
          </ac:spMkLst>
        </pc:spChg>
        <pc:spChg chg="add del">
          <ac:chgData name="설윤아" userId="e12f18d5-0d05-4894-bd32-1b06eb272847" providerId="ADAL" clId="{11D5480D-ACCC-2F4D-9B91-A870F30326DF}" dt="2024-05-16T05:43:00.001" v="67073" actId="22"/>
          <ac:spMkLst>
            <pc:docMk/>
            <pc:sldMk cId="591329824" sldId="317"/>
            <ac:spMk id="6" creationId="{6851BD28-1780-E6ED-C7A4-C63116948A79}"/>
          </ac:spMkLst>
        </pc:spChg>
        <pc:spChg chg="add mod">
          <ac:chgData name="설윤아" userId="e12f18d5-0d05-4894-bd32-1b06eb272847" providerId="ADAL" clId="{11D5480D-ACCC-2F4D-9B91-A870F30326DF}" dt="2024-05-16T05:50:49.067" v="67619" actId="20577"/>
          <ac:spMkLst>
            <pc:docMk/>
            <pc:sldMk cId="591329824" sldId="317"/>
            <ac:spMk id="8" creationId="{D9F54C2F-560A-E82C-A3CF-8E20BDCDD542}"/>
          </ac:spMkLst>
        </pc:spChg>
        <pc:spChg chg="add del mod">
          <ac:chgData name="설윤아" userId="e12f18d5-0d05-4894-bd32-1b06eb272847" providerId="ADAL" clId="{11D5480D-ACCC-2F4D-9B91-A870F30326DF}" dt="2024-05-16T05:47:53.579" v="67417" actId="478"/>
          <ac:spMkLst>
            <pc:docMk/>
            <pc:sldMk cId="591329824" sldId="317"/>
            <ac:spMk id="9" creationId="{A697ECF5-E8B4-2AFE-24E1-E7905AB4D60A}"/>
          </ac:spMkLst>
        </pc:spChg>
        <pc:spChg chg="add mod">
          <ac:chgData name="설윤아" userId="e12f18d5-0d05-4894-bd32-1b06eb272847" providerId="ADAL" clId="{11D5480D-ACCC-2F4D-9B91-A870F30326DF}" dt="2024-05-16T05:51:46.713" v="67633" actId="1076"/>
          <ac:spMkLst>
            <pc:docMk/>
            <pc:sldMk cId="591329824" sldId="317"/>
            <ac:spMk id="10" creationId="{8C06DBD1-9E14-708D-4545-56768DEBF5A4}"/>
          </ac:spMkLst>
        </pc:spChg>
        <pc:picChg chg="add mod">
          <ac:chgData name="설윤아" userId="e12f18d5-0d05-4894-bd32-1b06eb272847" providerId="ADAL" clId="{11D5480D-ACCC-2F4D-9B91-A870F30326DF}" dt="2024-05-16T05:51:44.469" v="67632" actId="1076"/>
          <ac:picMkLst>
            <pc:docMk/>
            <pc:sldMk cId="591329824" sldId="317"/>
            <ac:picMk id="4" creationId="{953CEE2C-DEEC-AF00-29CC-C700ABB039CF}"/>
          </ac:picMkLst>
        </pc:picChg>
      </pc:sldChg>
      <pc:sldChg chg="new add del">
        <pc:chgData name="설윤아" userId="e12f18d5-0d05-4894-bd32-1b06eb272847" providerId="ADAL" clId="{11D5480D-ACCC-2F4D-9B91-A870F30326DF}" dt="2024-05-15T21:18:52.002" v="57986" actId="2696"/>
        <pc:sldMkLst>
          <pc:docMk/>
          <pc:sldMk cId="1818677585" sldId="317"/>
        </pc:sldMkLst>
      </pc:sldChg>
      <pc:sldChg chg="addSp delSp modSp new mod modNotesTx">
        <pc:chgData name="설윤아" userId="e12f18d5-0d05-4894-bd32-1b06eb272847" providerId="ADAL" clId="{11D5480D-ACCC-2F4D-9B91-A870F30326DF}" dt="2024-05-16T05:54:09.056" v="67661" actId="207"/>
        <pc:sldMkLst>
          <pc:docMk/>
          <pc:sldMk cId="525843471" sldId="318"/>
        </pc:sldMkLst>
        <pc:spChg chg="mod">
          <ac:chgData name="설윤아" userId="e12f18d5-0d05-4894-bd32-1b06eb272847" providerId="ADAL" clId="{11D5480D-ACCC-2F4D-9B91-A870F30326DF}" dt="2024-05-16T05:37:52.415" v="67015" actId="255"/>
          <ac:spMkLst>
            <pc:docMk/>
            <pc:sldMk cId="525843471" sldId="318"/>
            <ac:spMk id="2" creationId="{B58A15A0-C1F9-4F72-9C02-E8FFCF604850}"/>
          </ac:spMkLst>
        </pc:spChg>
        <pc:spChg chg="del">
          <ac:chgData name="설윤아" userId="e12f18d5-0d05-4894-bd32-1b06eb272847" providerId="ADAL" clId="{11D5480D-ACCC-2F4D-9B91-A870F30326DF}" dt="2024-05-16T05:39:57.065" v="67017"/>
          <ac:spMkLst>
            <pc:docMk/>
            <pc:sldMk cId="525843471" sldId="318"/>
            <ac:spMk id="3" creationId="{F66A0335-DB30-99D9-FEEE-415B6270EEA1}"/>
          </ac:spMkLst>
        </pc:spChg>
        <pc:spChg chg="add mod">
          <ac:chgData name="설윤아" userId="e12f18d5-0d05-4894-bd32-1b06eb272847" providerId="ADAL" clId="{11D5480D-ACCC-2F4D-9B91-A870F30326DF}" dt="2024-05-16T05:54:09.056" v="67661" actId="207"/>
          <ac:spMkLst>
            <pc:docMk/>
            <pc:sldMk cId="525843471" sldId="318"/>
            <ac:spMk id="6" creationId="{39469E71-0256-9BD8-F7EE-9FCF3119E8E5}"/>
          </ac:spMkLst>
        </pc:spChg>
        <pc:picChg chg="add mod">
          <ac:chgData name="설윤아" userId="e12f18d5-0d05-4894-bd32-1b06eb272847" providerId="ADAL" clId="{11D5480D-ACCC-2F4D-9B91-A870F30326DF}" dt="2024-05-16T05:53:43.281" v="67660" actId="1076"/>
          <ac:picMkLst>
            <pc:docMk/>
            <pc:sldMk cId="525843471" sldId="318"/>
            <ac:picMk id="4" creationId="{F6B41184-279C-DF66-07A5-313DF0BF32D3}"/>
          </ac:picMkLst>
        </pc:picChg>
      </pc:sldChg>
      <pc:sldChg chg="addSp modSp new mod modNotesTx">
        <pc:chgData name="설윤아" userId="e12f18d5-0d05-4894-bd32-1b06eb272847" providerId="ADAL" clId="{11D5480D-ACCC-2F4D-9B91-A870F30326DF}" dt="2024-05-16T06:04:59.152" v="68837" actId="1076"/>
        <pc:sldMkLst>
          <pc:docMk/>
          <pc:sldMk cId="2648201510" sldId="319"/>
        </pc:sldMkLst>
        <pc:spChg chg="mod">
          <ac:chgData name="설윤아" userId="e12f18d5-0d05-4894-bd32-1b06eb272847" providerId="ADAL" clId="{11D5480D-ACCC-2F4D-9B91-A870F30326DF}" dt="2024-05-16T05:56:10.807" v="67703" actId="20577"/>
          <ac:spMkLst>
            <pc:docMk/>
            <pc:sldMk cId="2648201510" sldId="319"/>
            <ac:spMk id="2" creationId="{02F75AAF-C39B-3D4D-E31F-B0FEDCA9ECF7}"/>
          </ac:spMkLst>
        </pc:spChg>
        <pc:spChg chg="add mod">
          <ac:chgData name="설윤아" userId="e12f18d5-0d05-4894-bd32-1b06eb272847" providerId="ADAL" clId="{11D5480D-ACCC-2F4D-9B91-A870F30326DF}" dt="2024-05-16T06:04:59.152" v="68837" actId="1076"/>
          <ac:spMkLst>
            <pc:docMk/>
            <pc:sldMk cId="2648201510" sldId="319"/>
            <ac:spMk id="4" creationId="{8D5EBEDE-02AE-B8FF-5FE3-FE0521DDFA2A}"/>
          </ac:spMkLst>
        </pc:spChg>
        <pc:spChg chg="add mod">
          <ac:chgData name="설윤아" userId="e12f18d5-0d05-4894-bd32-1b06eb272847" providerId="ADAL" clId="{11D5480D-ACCC-2F4D-9B91-A870F30326DF}" dt="2024-05-16T06:04:49.806" v="68836" actId="14100"/>
          <ac:spMkLst>
            <pc:docMk/>
            <pc:sldMk cId="2648201510" sldId="319"/>
            <ac:spMk id="5" creationId="{524E8064-F2B6-07D5-7A8D-1D0D0E823F9B}"/>
          </ac:spMkLst>
        </pc:spChg>
      </pc:sldChg>
      <pc:sldChg chg="addSp modSp new mod modAnim modNotesTx">
        <pc:chgData name="설윤아" userId="e12f18d5-0d05-4894-bd32-1b06eb272847" providerId="ADAL" clId="{11D5480D-ACCC-2F4D-9B91-A870F30326DF}" dt="2024-05-16T06:27:22.718" v="69782"/>
        <pc:sldMkLst>
          <pc:docMk/>
          <pc:sldMk cId="2348232119" sldId="320"/>
        </pc:sldMkLst>
        <pc:spChg chg="mod">
          <ac:chgData name="설윤아" userId="e12f18d5-0d05-4894-bd32-1b06eb272847" providerId="ADAL" clId="{11D5480D-ACCC-2F4D-9B91-A870F30326DF}" dt="2024-05-16T06:07:47.183" v="68960" actId="255"/>
          <ac:spMkLst>
            <pc:docMk/>
            <pc:sldMk cId="2348232119" sldId="320"/>
            <ac:spMk id="2" creationId="{D1CB3896-A0D3-E2CF-3460-FF7269B4B01B}"/>
          </ac:spMkLst>
        </pc:spChg>
        <pc:spChg chg="mod">
          <ac:chgData name="설윤아" userId="e12f18d5-0d05-4894-bd32-1b06eb272847" providerId="ADAL" clId="{11D5480D-ACCC-2F4D-9B91-A870F30326DF}" dt="2024-05-16T06:24:02.816" v="69493" actId="207"/>
          <ac:spMkLst>
            <pc:docMk/>
            <pc:sldMk cId="2348232119" sldId="320"/>
            <ac:spMk id="3" creationId="{C7027D98-F7E9-FD57-B29D-B2B0D978EB3B}"/>
          </ac:spMkLst>
        </pc:spChg>
        <pc:spChg chg="add mod">
          <ac:chgData name="설윤아" userId="e12f18d5-0d05-4894-bd32-1b06eb272847" providerId="ADAL" clId="{11D5480D-ACCC-2F4D-9B91-A870F30326DF}" dt="2024-05-16T06:27:19.393" v="69781" actId="1076"/>
          <ac:spMkLst>
            <pc:docMk/>
            <pc:sldMk cId="2348232119" sldId="320"/>
            <ac:spMk id="4" creationId="{1C24BAB7-334E-4C93-14D9-BB8BBB49E940}"/>
          </ac:spMkLst>
        </pc:spChg>
      </pc:sldChg>
      <pc:sldChg chg="addSp modSp new mod modAnim modNotesTx">
        <pc:chgData name="설윤아" userId="e12f18d5-0d05-4894-bd32-1b06eb272847" providerId="ADAL" clId="{11D5480D-ACCC-2F4D-9B91-A870F30326DF}" dt="2024-05-16T06:40:23.949" v="70780" actId="14100"/>
        <pc:sldMkLst>
          <pc:docMk/>
          <pc:sldMk cId="1395156663" sldId="321"/>
        </pc:sldMkLst>
        <pc:spChg chg="mod">
          <ac:chgData name="설윤아" userId="e12f18d5-0d05-4894-bd32-1b06eb272847" providerId="ADAL" clId="{11D5480D-ACCC-2F4D-9B91-A870F30326DF}" dt="2024-05-16T06:32:23.171" v="69823" actId="20577"/>
          <ac:spMkLst>
            <pc:docMk/>
            <pc:sldMk cId="1395156663" sldId="321"/>
            <ac:spMk id="2" creationId="{EFEC5F11-4594-40F3-6880-44CB83EAC104}"/>
          </ac:spMkLst>
        </pc:spChg>
        <pc:spChg chg="mod">
          <ac:chgData name="설윤아" userId="e12f18d5-0d05-4894-bd32-1b06eb272847" providerId="ADAL" clId="{11D5480D-ACCC-2F4D-9B91-A870F30326DF}" dt="2024-05-16T06:36:55.187" v="70706" actId="20577"/>
          <ac:spMkLst>
            <pc:docMk/>
            <pc:sldMk cId="1395156663" sldId="321"/>
            <ac:spMk id="3" creationId="{87EFD4E5-B5C7-0074-6DE9-FC0CC932D0D7}"/>
          </ac:spMkLst>
        </pc:spChg>
        <pc:spChg chg="add mod">
          <ac:chgData name="설윤아" userId="e12f18d5-0d05-4894-bd32-1b06eb272847" providerId="ADAL" clId="{11D5480D-ACCC-2F4D-9B91-A870F30326DF}" dt="2024-05-16T06:40:23.949" v="70780" actId="14100"/>
          <ac:spMkLst>
            <pc:docMk/>
            <pc:sldMk cId="1395156663" sldId="321"/>
            <ac:spMk id="4" creationId="{CECF1F17-86F0-4A94-F12D-D2A0AB2450E4}"/>
          </ac:spMkLst>
        </pc:spChg>
      </pc:sldChg>
      <pc:sldChg chg="addSp delSp modSp new mod">
        <pc:chgData name="설윤아" userId="e12f18d5-0d05-4894-bd32-1b06eb272847" providerId="ADAL" clId="{11D5480D-ACCC-2F4D-9B91-A870F30326DF}" dt="2024-05-16T06:56:58.106" v="72046" actId="20577"/>
        <pc:sldMkLst>
          <pc:docMk/>
          <pc:sldMk cId="4107734288" sldId="322"/>
        </pc:sldMkLst>
        <pc:spChg chg="mod">
          <ac:chgData name="설윤아" userId="e12f18d5-0d05-4894-bd32-1b06eb272847" providerId="ADAL" clId="{11D5480D-ACCC-2F4D-9B91-A870F30326DF}" dt="2024-05-16T06:47:39.877" v="70913" actId="20577"/>
          <ac:spMkLst>
            <pc:docMk/>
            <pc:sldMk cId="4107734288" sldId="322"/>
            <ac:spMk id="2" creationId="{05E18BB8-9962-A339-CB59-3A958946BE24}"/>
          </ac:spMkLst>
        </pc:spChg>
        <pc:spChg chg="del">
          <ac:chgData name="설윤아" userId="e12f18d5-0d05-4894-bd32-1b06eb272847" providerId="ADAL" clId="{11D5480D-ACCC-2F4D-9B91-A870F30326DF}" dt="2024-05-16T06:46:20.026" v="70782"/>
          <ac:spMkLst>
            <pc:docMk/>
            <pc:sldMk cId="4107734288" sldId="322"/>
            <ac:spMk id="3" creationId="{C3D7BD69-B0FD-BAEA-6CBC-5156E6CFD97A}"/>
          </ac:spMkLst>
        </pc:spChg>
        <pc:spChg chg="add del mod">
          <ac:chgData name="설윤아" userId="e12f18d5-0d05-4894-bd32-1b06eb272847" providerId="ADAL" clId="{11D5480D-ACCC-2F4D-9B91-A870F30326DF}" dt="2024-05-16T06:46:34.269" v="70786" actId="478"/>
          <ac:spMkLst>
            <pc:docMk/>
            <pc:sldMk cId="4107734288" sldId="322"/>
            <ac:spMk id="4" creationId="{6D2F59E5-9DFA-0AE7-FA69-DAC391E25C4B}"/>
          </ac:spMkLst>
        </pc:spChg>
        <pc:spChg chg="add del mod">
          <ac:chgData name="설윤아" userId="e12f18d5-0d05-4894-bd32-1b06eb272847" providerId="ADAL" clId="{11D5480D-ACCC-2F4D-9B91-A870F30326DF}" dt="2024-05-16T06:47:53.799" v="70917" actId="478"/>
          <ac:spMkLst>
            <pc:docMk/>
            <pc:sldMk cId="4107734288" sldId="322"/>
            <ac:spMk id="5" creationId="{2F045184-2D7E-681E-6F59-CAF6E593E1EC}"/>
          </ac:spMkLst>
        </pc:spChg>
        <pc:spChg chg="add del mod">
          <ac:chgData name="설윤아" userId="e12f18d5-0d05-4894-bd32-1b06eb272847" providerId="ADAL" clId="{11D5480D-ACCC-2F4D-9B91-A870F30326DF}" dt="2024-05-16T06:47:43.410" v="70916" actId="20577"/>
          <ac:spMkLst>
            <pc:docMk/>
            <pc:sldMk cId="4107734288" sldId="322"/>
            <ac:spMk id="7" creationId="{80645BFF-E28A-8506-FF90-583F9C6AB469}"/>
          </ac:spMkLst>
        </pc:spChg>
        <pc:spChg chg="add mod">
          <ac:chgData name="설윤아" userId="e12f18d5-0d05-4894-bd32-1b06eb272847" providerId="ADAL" clId="{11D5480D-ACCC-2F4D-9B91-A870F30326DF}" dt="2024-05-16T06:46:37.615" v="70790"/>
          <ac:spMkLst>
            <pc:docMk/>
            <pc:sldMk cId="4107734288" sldId="322"/>
            <ac:spMk id="8" creationId="{AC8198A8-8B31-FCF8-71D3-5459CE0789BD}"/>
          </ac:spMkLst>
        </pc:spChg>
        <pc:spChg chg="add mod">
          <ac:chgData name="설윤아" userId="e12f18d5-0d05-4894-bd32-1b06eb272847" providerId="ADAL" clId="{11D5480D-ACCC-2F4D-9B91-A870F30326DF}" dt="2024-05-16T06:56:58.106" v="72046" actId="20577"/>
          <ac:spMkLst>
            <pc:docMk/>
            <pc:sldMk cId="4107734288" sldId="322"/>
            <ac:spMk id="9" creationId="{70389831-6704-9095-8217-6F99FB88135E}"/>
          </ac:spMkLst>
        </pc:spChg>
        <pc:spChg chg="add mod">
          <ac:chgData name="설윤아" userId="e12f18d5-0d05-4894-bd32-1b06eb272847" providerId="ADAL" clId="{11D5480D-ACCC-2F4D-9B91-A870F30326DF}" dt="2024-05-16T06:51:56.816" v="71847" actId="20577"/>
          <ac:spMkLst>
            <pc:docMk/>
            <pc:sldMk cId="4107734288" sldId="322"/>
            <ac:spMk id="10" creationId="{C66F5DFE-0E0A-6E26-7237-CAE05982FCBD}"/>
          </ac:spMkLst>
        </pc:spChg>
      </pc:sldChg>
      <pc:sldChg chg="addSp delSp modSp new mod modAnim modNotesTx">
        <pc:chgData name="설윤아" userId="e12f18d5-0d05-4894-bd32-1b06eb272847" providerId="ADAL" clId="{11D5480D-ACCC-2F4D-9B91-A870F30326DF}" dt="2024-05-16T07:15:57.680" v="74079" actId="1076"/>
        <pc:sldMkLst>
          <pc:docMk/>
          <pc:sldMk cId="2835583021" sldId="323"/>
        </pc:sldMkLst>
        <pc:spChg chg="mod">
          <ac:chgData name="설윤아" userId="e12f18d5-0d05-4894-bd32-1b06eb272847" providerId="ADAL" clId="{11D5480D-ACCC-2F4D-9B91-A870F30326DF}" dt="2024-05-16T06:57:37.592" v="72127" actId="20577"/>
          <ac:spMkLst>
            <pc:docMk/>
            <pc:sldMk cId="2835583021" sldId="323"/>
            <ac:spMk id="2" creationId="{EC6DFB58-AF4B-DE2A-F4A2-174E742F9BD8}"/>
          </ac:spMkLst>
        </pc:spChg>
        <pc:spChg chg="add del mod">
          <ac:chgData name="설윤아" userId="e12f18d5-0d05-4894-bd32-1b06eb272847" providerId="ADAL" clId="{11D5480D-ACCC-2F4D-9B91-A870F30326DF}" dt="2024-05-16T07:12:08.740" v="73569" actId="20577"/>
          <ac:spMkLst>
            <pc:docMk/>
            <pc:sldMk cId="2835583021" sldId="323"/>
            <ac:spMk id="3" creationId="{CFE872FF-8227-6671-0E76-78C1896236A2}"/>
          </ac:spMkLst>
        </pc:spChg>
        <pc:spChg chg="add mod">
          <ac:chgData name="설윤아" userId="e12f18d5-0d05-4894-bd32-1b06eb272847" providerId="ADAL" clId="{11D5480D-ACCC-2F4D-9B91-A870F30326DF}" dt="2024-05-16T06:59:55.408" v="72131"/>
          <ac:spMkLst>
            <pc:docMk/>
            <pc:sldMk cId="2835583021" sldId="323"/>
            <ac:spMk id="4" creationId="{F5ECBB62-1413-91ED-CF7F-7A5286D254E1}"/>
          </ac:spMkLst>
        </pc:spChg>
        <pc:spChg chg="add mod">
          <ac:chgData name="설윤아" userId="e12f18d5-0d05-4894-bd32-1b06eb272847" providerId="ADAL" clId="{11D5480D-ACCC-2F4D-9B91-A870F30326DF}" dt="2024-05-16T06:59:58.606" v="72135"/>
          <ac:spMkLst>
            <pc:docMk/>
            <pc:sldMk cId="2835583021" sldId="323"/>
            <ac:spMk id="5" creationId="{A1F71051-FF05-7C7E-1A71-E290A3E2E3A6}"/>
          </ac:spMkLst>
        </pc:spChg>
        <pc:spChg chg="add del mod">
          <ac:chgData name="설윤아" userId="e12f18d5-0d05-4894-bd32-1b06eb272847" providerId="ADAL" clId="{11D5480D-ACCC-2F4D-9B91-A870F30326DF}" dt="2024-05-16T07:11:29.655" v="73531" actId="478"/>
          <ac:spMkLst>
            <pc:docMk/>
            <pc:sldMk cId="2835583021" sldId="323"/>
            <ac:spMk id="7" creationId="{E2EA4B24-0077-CDD6-517B-53EF9AC0FAA2}"/>
          </ac:spMkLst>
        </pc:spChg>
        <pc:spChg chg="add mod">
          <ac:chgData name="설윤아" userId="e12f18d5-0d05-4894-bd32-1b06eb272847" providerId="ADAL" clId="{11D5480D-ACCC-2F4D-9B91-A870F30326DF}" dt="2024-05-16T07:15:57.680" v="74079" actId="1076"/>
          <ac:spMkLst>
            <pc:docMk/>
            <pc:sldMk cId="2835583021" sldId="323"/>
            <ac:spMk id="10" creationId="{9F9257FE-A582-D8D9-E729-0AA14F720142}"/>
          </ac:spMkLst>
        </pc:spChg>
        <pc:picChg chg="add mod">
          <ac:chgData name="설윤아" userId="e12f18d5-0d05-4894-bd32-1b06eb272847" providerId="ADAL" clId="{11D5480D-ACCC-2F4D-9B91-A870F30326DF}" dt="2024-05-16T07:12:13.478" v="73572" actId="1076"/>
          <ac:picMkLst>
            <pc:docMk/>
            <pc:sldMk cId="2835583021" sldId="323"/>
            <ac:picMk id="8" creationId="{4E785594-4F8F-7933-1BB3-B084BD2D968E}"/>
          </ac:picMkLst>
        </pc:picChg>
        <pc:picChg chg="add mod">
          <ac:chgData name="설윤아" userId="e12f18d5-0d05-4894-bd32-1b06eb272847" providerId="ADAL" clId="{11D5480D-ACCC-2F4D-9B91-A870F30326DF}" dt="2024-05-16T07:13:31.896" v="73765" actId="1076"/>
          <ac:picMkLst>
            <pc:docMk/>
            <pc:sldMk cId="2835583021" sldId="323"/>
            <ac:picMk id="9" creationId="{734EE1EA-8AF1-22C2-7BE9-9E297840F722}"/>
          </ac:picMkLst>
        </pc:picChg>
      </pc:sldChg>
      <pc:sldChg chg="addSp delSp modSp add mod modAnim modNotesTx">
        <pc:chgData name="설윤아" userId="e12f18d5-0d05-4894-bd32-1b06eb272847" providerId="ADAL" clId="{11D5480D-ACCC-2F4D-9B91-A870F30326DF}" dt="2024-05-16T07:18:06.179" v="74083"/>
        <pc:sldMkLst>
          <pc:docMk/>
          <pc:sldMk cId="2020217653" sldId="324"/>
        </pc:sldMkLst>
        <pc:spChg chg="mod">
          <ac:chgData name="설윤아" userId="e12f18d5-0d05-4894-bd32-1b06eb272847" providerId="ADAL" clId="{11D5480D-ACCC-2F4D-9B91-A870F30326DF}" dt="2024-05-16T07:00:16.709" v="72137"/>
          <ac:spMkLst>
            <pc:docMk/>
            <pc:sldMk cId="2020217653" sldId="324"/>
            <ac:spMk id="2" creationId="{05E18BB8-9962-A339-CB59-3A958946BE24}"/>
          </ac:spMkLst>
        </pc:spChg>
        <pc:spChg chg="add del mod">
          <ac:chgData name="설윤아" userId="e12f18d5-0d05-4894-bd32-1b06eb272847" providerId="ADAL" clId="{11D5480D-ACCC-2F4D-9B91-A870F30326DF}" dt="2024-05-16T07:10:41.784" v="73518" actId="478"/>
          <ac:spMkLst>
            <pc:docMk/>
            <pc:sldMk cId="2020217653" sldId="324"/>
            <ac:spMk id="5" creationId="{85CEBBD4-61F7-4BE5-6754-0D87F1968C22}"/>
          </ac:spMkLst>
        </pc:spChg>
        <pc:spChg chg="mod">
          <ac:chgData name="설윤아" userId="e12f18d5-0d05-4894-bd32-1b06eb272847" providerId="ADAL" clId="{11D5480D-ACCC-2F4D-9B91-A870F30326DF}" dt="2024-05-16T07:08:25.749" v="73454" actId="20577"/>
          <ac:spMkLst>
            <pc:docMk/>
            <pc:sldMk cId="2020217653" sldId="324"/>
            <ac:spMk id="9" creationId="{70389831-6704-9095-8217-6F99FB88135E}"/>
          </ac:spMkLst>
        </pc:spChg>
        <pc:spChg chg="mod">
          <ac:chgData name="설윤아" userId="e12f18d5-0d05-4894-bd32-1b06eb272847" providerId="ADAL" clId="{11D5480D-ACCC-2F4D-9B91-A870F30326DF}" dt="2024-05-16T07:02:57.893" v="72831" actId="20577"/>
          <ac:spMkLst>
            <pc:docMk/>
            <pc:sldMk cId="2020217653" sldId="324"/>
            <ac:spMk id="10" creationId="{C66F5DFE-0E0A-6E26-7237-CAE05982FCBD}"/>
          </ac:spMkLst>
        </pc:spChg>
        <pc:picChg chg="add mod">
          <ac:chgData name="설윤아" userId="e12f18d5-0d05-4894-bd32-1b06eb272847" providerId="ADAL" clId="{11D5480D-ACCC-2F4D-9B91-A870F30326DF}" dt="2024-05-16T07:03:37.284" v="72836" actId="1076"/>
          <ac:picMkLst>
            <pc:docMk/>
            <pc:sldMk cId="2020217653" sldId="324"/>
            <ac:picMk id="3" creationId="{A0F5DD38-2D8A-036D-A36A-F90DCFC448E3}"/>
          </ac:picMkLst>
        </pc:picChg>
        <pc:picChg chg="add mod">
          <ac:chgData name="설윤아" userId="e12f18d5-0d05-4894-bd32-1b06eb272847" providerId="ADAL" clId="{11D5480D-ACCC-2F4D-9B91-A870F30326DF}" dt="2024-05-16T07:08:56.792" v="73458" actId="1076"/>
          <ac:picMkLst>
            <pc:docMk/>
            <pc:sldMk cId="2020217653" sldId="324"/>
            <ac:picMk id="4" creationId="{80416CBE-53DB-F79E-D37C-D378DE9BAC7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2T14:50:47.3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0,'32'0,"1"0,-8 0,1 0,3 0,-4 0,10 0,-3 0,5 0,-8 0,-4 0,4 0,-3 0,9 0,-10 0,5 0,-6 0,1 0,-1 0,-3 0,2 0,-3 0,1 0,2 0,-7 0,3 0,1 0,-4 0,3 0,-4 0,4 0,-7 0,11 0,-15 0,11 0,-8 0,4 0,0 0,0 0,0 0,0 0,4 0,-3 0,3 0,0 0,-3 0,8 0,-8 0,3 0,0 0,-3 0,3 0,-4 0,0 0,4 0,-3 0,3 0,-4 0,0 0,0 0,0 0,0 0,-4 0,3 0,-2 0,-1 0,3 0,0 0,-2 0,5 0,-9 0,6 0,-3 0,4 0,0 0,0 0,-4 0,3 0,-3 0,4 0,0 0,0 0,0 0,4 0,-3 0,3 0,-4 0,0 0,-3 0,2 0,-3 0,4 0,0 0,0 0,-4 0,3 0,-3 0,4 0,0 0,0 0,0 0,0 0,0 0,0 0,-4 0,3 0,-3 0,4 0,0 0,-4 0,3 0,-2 0,-1 0,3 0,0 0,2 0,-2 0,-3 0,-1 0,1 0,6 0,-5 0,1 0,-2 0,3 0,1 0,3 0,-6 0,2 0,-3 0,4 0,-4 0,3 0,0 0,-1 0,4 0,-10 0,7 0,-3 0,-1 0,4 0,-4 0,4 0,-1 0,-2 0,1 0,-1 0,2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4T07:25:41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89,'54'0,"-4"0,-13 0,-4 0,0 0,-2 0,-12 0,6 0,-10 0,2 0,2 0,-7 0,13 0,-14 0,9 0,-3 0,-3 0,7 0,-3 0,1 0,2 0,-3 0,0 0,3 0,-6 0,6 0,-7 0,7 0,-6 0,2 0,6 0,-7 0,7 0,-9 0,-1 0,6 0,-4 0,5 0,-7 0,6 0,-4 0,7-3,-8 3,3-3,6 0,-7 2,11-6,-9 3,4 0,0-2,0 1,0 1,-4-2,3 5,-6-5,6 5,-7-5,3 6,3-3,-9 0,8 2,-3-2,-1 3,7-2,-8 1,5-5,-5 5,5-2,-6 1,3 1,-4-2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4T07:27:25.7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45,'62'0,"-5"0,-32 0,9 0,-4 0,3 0,-4 0,0 0,-4 0,3 0,-8 0,4-3,-7 2,2-2,-3 3,4 0,0-3,-1 2,1-2,0 1,4 1,-3-2,3 3,-4-3,-1 2,1-2,-3 3,2 0,-3 0,0 0,0 0,1 0,-3 0,6 0,-5 0,-1 0,3-2,-4 1,3-4,7 4,-3-1,18 2,-15-3,9 2,-12-2,0 3,-3 0,0 0,-4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4T07:28:08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0 127,'61'0,"-10"0,-21 0,2 0,-1 0,7 0,1 0,0 0,-4 0,8 0,-7 0,8 0,-5 0,5 0,-4 0,4 0,0 0,-4 0,5 0,-1 0,-4 0,4-7,-5 2,5-7,-4 4,9 0,-8 0,3 0,-5 0,5 0,-8 0,7 0,-9 1,5 2,-4-1,2 1,-2 1,4-3,0 6,0-2,0 3,0 0,0 0,-4 0,3 0,9 0,-9 0,8 0,-17 0,0 0,-1 0,1 0,0 0,0 0,0 0,0 0,-1 0,-3 0,3 0,-7 0,-1 0,-1 0,-6 0,6 0,-6 0,8 0,-7 0,5 0,-4 0,-1 0,-1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3:05:11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4454 79,'-60'0,"-6"0,29 0,-18 0,5-10,-7 8,8-6,-2 1,-17 0,-25 1,38-4,11 9,-11-10,5 10,0-8,-5 7,12-2,-12 4,12 0,-12 0,11 0,-4 0,6 0,0 0,6 0,-4 0,9 0,-3 0,5 0,-6 0,5 0,-4 0,5 0,5 0,-4 0,5 0,-6 0,0 0,0 0,-12 0,9 0,-16 0,18 0,-10 0,3 0,1 0,-4 0,4 0,-6 0,0 0,0 0,1 0,-1 0,-7 5,-1-4,0 9,-5-4,5 5,0-5,-4 4,4-9,0 9,1-9,1 3,4 1,-4-4,6 4,-18-1,7-2,-9 2,13-4,1 0,4 0,-11 0,12 0,-5 0,-1 0,6 5,-6-4,8 4,-1-1,0-3,0 4,6-1,1-3,1 4,4-1,-5-3,6 3,5-4,-3 0,-5 0,1 0,-5 0,7 0,5 0,-3 0,3 0,0 0,-4 0,10 0,-5 0,5 0,5 0,-6 0,6 0,-6 0,4 0,0 0,0 0,0 0,-1 0,1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3:05:20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6161 102,'-45'0,"5"0,22 0,-4 0,-2 0,-5 0,-31 0,23 0,-18 0,27 0,5 0,-1 0,-4 0,9 0,-3-4,4 3,1-3,-1 0,0 3,1-2,-1 3,1-4,-1 3,-4-3,3 0,-9 3,9-3,-8 0,8 2,-9-6,5 7,-1-7,-4 7,4-8,-4 8,4-3,-4 0,4 3,-12-8,10 8,-9-3,11 0,0 3,-3-3,3 4,0 0,-4 0,5 0,-6 0,0 0,5 0,-3 0,-3 0,0 0,-5 0,6 0,-5 0,-2 0,0 0,-5 0,-1 0,-2 0,-4 0,6 0,0 0,0 0,-18 0,19 0,-18 0,23 0,0 0,-4 0,4 0,0 0,-5 0,5 0,-6 0,0 0,1 0,-8 0,6 0,-6 0,1 0,4 0,-4 0,0 0,4 0,-11 0,12 0,-12 0,5 0,0 0,-30 0,24 0,-26 0,18 0,6 0,-6 0,7 5,7-4,-5 4,5 0,-6-4,-1 9,1-9,-8 10,6-10,-6 10,0-5,6 0,-13 5,12-4,-12-1,13 4,-6-4,0 6,6-6,-30 6,18-5,-6 5,6-6,11 4,-14-3,0 5,8 0,-6-6,12 4,-4-8,6 8,7-9,2 8,-1-7,12 7,-10-8,11 3,0-4,1 0,6 0,5 0,-3 0,8 0,-4 0,6 0,-1 0,1 0,3 0,-2 0,0 0,-3 0,3 0,-4 0,10 3,-10-2,4 3,2-4,-5 0,7 0,-4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03:05:25.1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4525 1,'-53'0,"-3"0,-2 0,-7 0,-1 0,-13 0,25 0,-36 10,-5 4,1-3,2 5,2-1,0-2,7-1,34-5,-1 0,-36 5,4-4,3 3,11-10,-21 11,21-11,-11 5,21-6,-6 0,7 5,1-4,6 4,1-5,8 0,-1 0,0 0,6 0,-5 0,11 0,-10 0,10 0,-11 0,11 0,-5 0,1 0,3 0,-22 0,20 4,-15-3,14 4,4-5,-5 0,0 0,5 0,-10 0,4 0,-6 0,0 0,0 0,-6 0,4 0,-4 0,6 0,0 0,0 0,6 0,-4 0,10 0,-11 0,-15 0,10 0,-10 0,21 0,11 0,-3 0,3 0,-5 0,0 0,6 0,-5 0,4 0,-5 0,6 0,-5 0,9 0,-8 0,3 0,0 0,-4 0,5 0,-6 0,5 4,-4-3,5 2,-1-3,-4 0,4 5,1-4,-5 3,9-4,-3 0,4 0,0 4,1-3,-1 3,5-4,-3 0,-1 3,3-2,-4 3,6-4,-4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0:44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5 24575,'-6'0'0,"0"0"0,1 0 0,3 1 0,0 2 0,2 1 0,0 3 0,0 0 0,0 3 0,0 0 0,0 0 0,0-2 0,0 1 0,0-4 0,0 2 0,0-2 0,0-1 0,0 0 0,0 1 0,2-1 0,1 0 0,1 3 0,1-2 0,2 9 0,-2-8 0,2 8 0,-2-9 0,-1 2 0,-1-3 0,1-1 0,-2 1 0,3-4 0,-1 2 0,0-2 0,0 0 0,1 0 0,-1 0 0,1 0 0,-1 0 0,0 0 0,1 0 0,-1 0 0,1 0 0,-1 0 0,1 0 0,-3-2 0,0 0 0,-2-2 0,0 0 0,0 0 0,0-1 0,0 1 0,0-2 0,0 1 0,0-4 0,0 4 0,0-5 0,0 5 0,2-2 0,-1 0 0,1 2 0,-2-2 0,0 2 0,0 1 0,0-1 0,0 1 0,0 0 0,0-1 0,0 1 0,0 0 0,0-3 0,0 2 0,0-5 0,0 5 0,0-2 0,0 3 0,0-1 0,0 1 0,-2 1 0,-1 1 0,-1 2 0,0 0 0,0 0 0,-1-2 0,1 2 0,-1-2 0,1 2 0,-1 0 0,1 0 0,-1 0 0,1 0 0,0 0 0,1 0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0:46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24575,'0'4'0,"0"0"0,0 1 0,0-1 0,0 0 0,0 1 0,0-1 0,0 0 0,0 1 0,0-1 0,0 3 0,0 0 0,0 3 0,0 0 0,0 0 0,0 0 0,0 0 0,0-2 0,0 1 0,0-4 0,0 2 0,0-3 0,0 1 0,0-1 0,0 1 0,0-1 0,0 0 0,0 0 0,0 1 0,0-1 0,0 1 0,0-1 0,0 0 0,0 1 0,0-1 0,0 0 0,0 1 0,0-1 0,0 0 0,0 0 0,0-1 0,0-2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0:48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24575,'2'0'0,"-1"0"0,8 0 0,-4 0 0,9 0 0,-8 0 0,8 0 0,-9 0 0,4 0 0,-4 0 0,2 0 0,-2 0 0,-1 0 0,1-5 0,-1 4 0,1-3 0,-1 4 0,0 0 0,1 0 0,-1 0 0,1 0 0,-1 0 0,-1 1 0,-1 2 0,-2 1 0,0 0 0,0 0 0,0 0 0,0 1 0,0-1 0,0 0 0,0 1 0,0-1 0,0 1 0,0-1 0,0 1 0,0-1 0,0 1 0,0-1 0,0 1 0,0-1 0,0 1 0,0-1 0,0 0 0,0 1 0,0-1 0,0 0 0,0 1 0,0-1 0,0 1 0,0 2 0,0-2 0,0 4 0,0-4 0,0 2 0,0 0 0,0-2 0,0 2 0,0-3 0,0 1 0,0-1 0,0 1 0,0-3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0:53.1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24575,'0'9'0,"0"-3"0,0 1 0,0-3 0,0 1 0,0-1 0,0 1 0,0-1 0,0 1 0,0-1 0,0 1 0,0-1 0,0 3 0,0 1 0,0 1 0,0-1 0,0 1 0,0-1 0,0-1 0,0 3 0,0-5 0,0 4 0,0-4 0,0 2 0,0-3 0,2 1 0,-1-1 0,1 1 0,-2-1 0,0 1 0,0-1 0,0 1 0,0-1 0,0 0 0,0 0 0,0 1 0,0-1 0,0 0 0,2-1 0,0-1 0,2-2 0,1 0 0,-1 0 0,0 0 0,0 0 0,1 0 0,-1 0 0,1 0 0,-1 0 0,1 0 0,-1 0 0,1 0 0,1 0 0,0 0 0,0 0 0,1 0 0,-2 0 0,2 0 0,-2 0 0,-1 0 0,1 0 0,-1 0 0,0 0 0,0 0 0,1 0 0,-1 0 0,0 0 0,1 0 0,-1 0 0,0 0 0,0 0 0,0 0 0,1 0 0,-1 0 0,1 0 0,-3-2 0,0 0 0,-2-3 0,0 1 0,0 0 0,0 0 0,0 0 0,0 0 0,0-1 0,0 1 0,0-1 0,0 1 0,0-1 0,0 1 0,0-1 0,0 1 0,0 0 0,0 0 0,0-1 0,-2 3 0,2-2 0,-2 1 0,2-1 0,0 0 0,0-1 0,0 1 0,0-1 0,-2 1 0,1-1 0,-1 0 0,2 1 0,0-1 0,-2 3 0,2-2 0,-2 2 0,2-3 0,-2 3 0,1-2 0,-1 2 0,2-3 0,-2 3 0,2-2 0,-2 1 0,2-1 0,-2 1 0,1-1 0,-1 2 0,0-1 0,0 2 0,-2 2 0,-1 0 0,1 1 0,-1-2 0,1 0 0,-1 0 0,1 0 0,-1 2 0,1-2 0,-1 2 0,1 0 0,-1-1 0,1 1 0,0-2 0,1 2 0,-1-2 0,2 2 0,-3-2 0,1 0 0,0 0 0,-1 0 0,1 0 0,-1 0 0,1 0 0,-1 0 0,1 0 0,1 2 0,1-1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2T14:55:17.1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10,'52'0,"-6"0,-26 0,6 0,1 0,0 0,5 0,-5 0,6 0,0 0,-5 0,-2 0,-6 0,9 0,-7 0,2 0,-5 0,-4 0,6 0,-6 0,4 0,0-4,-3 3,2-4,-4 5,1 0,9 0,-9 0,3 0,-5 0,2 0,4 0,-4 0,2 0,-3 0,4 0,0 0,-4 0,4 0,-4 0,4 0,0 0,-4 0,3 0,-3 0,4 0,0 0,-3 0,2 0,-3 0,4 0,0 0,-4 0,4 0,-4 0,4 0,0 0,-5 0,4 0,-3 0,4 0,0 0,-4 0,3 0,-4 0,5 0,-1 0,1 0,-4 0,-2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0:54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 24575,'2'-3'0,"1"2"0,3 1 0,2 0 0,2 0 0,-3 0 0,3 0 0,-5 0 0,2 0 0,-1 0 0,-1 0 0,-1 0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0:56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 24575,'7'0'0,"-2"0"0,4 0 0,-4 0 0,4 0 0,-4 0 0,2 0 0,-2-4 0,0 3 0,-1-4 0,1 5 0,-1 0 0,0 0 0,1 0 0,-1 0 0,0 0 0,1 0 0,-1 0 0,0 0 0,1 0 0,-1 0 0,1 0 0,-1 0 0,1 0 0,-3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0:58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24575,'0'5'0,"0"0"0,0 1 0,0-1 0,0-1 0,0 0 0,0 1 0,0-1 0,0 1 0,0-1 0,0 1 0,0-1 0,0 1 0,0-1 0,0 1 0,0-1 0,0 1 0,0 2 0,0 0 0,0 1 0,0 1 0,0-1 0,0-1 0,0 2 0,0-4 0,0 2 0,0-2 0,0-1 0,0 1 0,0 2 0,0-2 0,0 2 0,0-3 0,0 3 0,0-2 0,0 2 0,0-2 0,0 1 0,0 0 0,0 0 0,0-1 0,0-1 0,0 1 0,0-1 0,0 1 0,0-1 0,0 1 0,0 2 0,0-2 0,0 4 0,0-4 0,0 5 0,0-5 0,0 2 0,0-3 0,0 1 0,0-1 0,0 1 0,0-1 0,2 0 0,-2 1 0,2-1 0,-2 3 0,0-2 0,0 2 0,0-2 0,0 2 0,0-2 0,0 2 0,0-3 0,0 1 0,0-1 0,0 1 0,0-1 0,0 0 0,0 1 0,0-1 0,0 0 0,0 1 0,0-1 0,0 1 0,0-1 0,0 0 0,0 1 0,0-1 0,0 0 0,0 0 0,0 0 0,0 1 0,0-3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01.2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24575,'0'4'0,"0"0"0,0 1 0,0-1 0,0 1 0,0-1 0,0 3 0,0-2 0,0 2 0,0-2 0,0-1 0,0 1 0,0 2 0,0-2 0,0 1 0,0-1 0,0-1 0,0 1 0,0-1 0,0 1 0,0-1 0,0 1 0,0-1 0,0 3 0,0-2 0,0 2 0,0-2 0,0-1 0,2 1 0,-2-1 0,2 1 0,0-1 0,-1 1 0,1-1 0,0 1 0,-2-1 0,2 1 0,0-1 0,-1 1 0,3-1 0,-2 1 0,1-1 0,1 1 0,-4-1 0,4 0 0,-1 1 0,1-1 0,0 1 0,1-1 0,-1 1 0,1-1 0,-1 1 0,1-1 0,-1 1 0,3-3 0,-2 2 0,2-1 0,-2-1 0,-1 0 0,1 0 0,-1-1 0,1 1 0,-1-2 0,1 0 0,-1 0 0,0 0 0,0 0 0,1 0 0,-1 0 0,1 0 0,-1 0 0,1 0 0,-1-2 0,1 1 0,-1-3 0,1 4 0,-3-4 0,2 3 0,-4-3 0,2 2 0,-2-3 0,3-1 0,-3 1 0,2-5 0,0 3 0,-1-3 0,1 0 0,0 0 0,-1 0 0,1 2 0,0 1 0,-1 2 0,1 1 0,-2-1 0,0 1 0,0 0 0,0-1 0,0 1 0,0 0 0,0-1 0,0 1 0,-2-1 0,1 1 0,-3-1 0,2 3 0,-3-2 0,3 1 0,-3 1 0,3-3 0,-3 5 0,3-4 0,-2 3 0,1-3 0,-1 4 0,-1-4 0,1 3 0,-1-3 0,1 4 0,-1-4 0,0 3 0,1-1 0,-3 0 0,2 1 0,-2-3 0,2 4 0,1-2 0,-1 2 0,1 0 0,2-2 0,-2 1 0,1-1 0,-1 2 0,-1 0 0,1 0 0,0 0 0,1 0 0,2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02.7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24575,'0'9'0,"0"5"0,0 21 0,0-8 0,2 8 0,-1-15 0,3-7 0,-3 0 0,3-6 0,-3 0 0,1-2 0,-2-3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04.2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24575,'6'0'0,"-1"0"0,3 0 0,0 0 0,1 0 0,1 0 0,-2 0 0,1 0 0,-1 0 0,2 0 0,-3 0 0,2 0 0,-1 0 0,2 0 0,-3 0 0,3 0 0,-3 0 0,3 0 0,0 0 0,0 0 0,-3 0 0,3 0 0,-5 0 0,4 0 0,-4 0 0,2 0 0,0 0 0,-2 0 0,2 0 0,-3 0 0,1 0 0,-1 0 0,1 0 0,-1 0 0,1 0 0,-1 0 0,-2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06.3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24575,'0'4'0,"0"1"0,0-1 0,0 1 0,0-1 0,0 1 0,0-1 0,0 1 0,0-1 0,0 1 0,0-1 0,0 0 0,0 1 0,0-1 0,0 3 0,0-2 0,0 5 0,0-5 0,0 2 0,0-3 0,0 1 0,2-1 0,0 1 0,1-1 0,-1 1 0,0-1 0,0-1 0,1 1 0,1-2 0,-2 1 0,3 1 0,-1-2 0,0 1 0,1 1 0,-1-2 0,1 1 0,-1 1 0,1-4 0,-1 2 0,1 0 0,-1-1 0,1 1 0,-1-2 0,1 2 0,-1-2 0,1 2 0,-1-2 0,1 0 0,-1 0 0,1 0 0,-1 0 0,0 0 0,-1-2 0,-1 0 0,-2-2 0,0-1 0,0-1 0,0 1 0,0-2 0,0 0 0,0 2 0,0-4 0,0 4 0,0-5 0,0 5 0,0-2 0,0 3 0,0-1 0,0 0 0,0 1 0,0 0 0,0-1 0,0 1 0,-2 0 0,-1 2 0,-1-2 0,0 3 0,-1-1 0,1 0 0,0 2 0,-1-4 0,1 3 0,-1-3 0,1 4 0,-1-2 0,1 2 0,-1 0 0,1 0 0,0 0 0,-1 0 0,1 0 0,2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08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24575,'0'4'0,"0"3"0,0-2 0,0 2 0,0-1 0,0 2 0,0 0 0,0-2 0,0 1 0,0-2 0,0 2 0,0 0 0,0-2 0,0 2 0,0 0 0,0-2 0,0 4 0,0-3 0,0 3 0,0-4 0,0 2 0,0 0 0,0-2 0,0 2 0,0-3 0,0 1 0,0-1 0,0 1 0,0-1 0,0 1 0,0-1 0,0 1 0,0-1 0,0 3 0,0-2 0,2 4 0,-1-3 0,1 3 0,-2-2 0,0 1 0,0 1 0,0-4 0,0 5 0,0-5 0,2 2 0,-2-1 0,2 0 0,-2 0 0,0-1 0,0-1 0,0 1 0,0-3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09.6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24575,'5'0'0,"1"0"0,2 0 0,4 0 0,-1 0 0,5 0 0,-6 0 0,1 0 0,-2 0 0,-4 0 0,2 0 0,-3 0 0,1 0 0,-1 0 0,0 0 0,1 0 0,-1 0 0,-2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12.8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48 24575,'0'7'0,"0"-3"0,0 3 0,0-3 0,0 1 0,0-1 0,0 0 0,0 1 0,0-1 0,0 1 0,0-1 0,0 3 0,0 1 0,0 2 0,0 0 0,0-3 0,0 2 0,0-4 0,0 2 0,0-2 0,0-1 0,0 1 0,2-3 0,0 0 0,5-2 0,-3 0 0,3 0 0,-3 0 0,1 0 0,-1 0 0,3 0 0,-2 0 0,2 0 0,0 0 0,-2 0 0,2 0 0,-2 0 0,-1 0 0,3 0 0,-2 0 0,2 0 0,-3 0 0,1 0 0,-1 0 0,1 0 0,2 0 0,-2 0 0,4 0 0,-4 0 0,2 0 0,-2 0 0,-1 0 0,1 0 0,-1 0 0,1 0 0,-1 0 0,0 0 0,-1-2 0,-2 0 0,-1-4 0,0 1 0,0-2 0,0 0 0,0 0 0,0-6 0,0-1 0,-2-2 0,1 3 0,-1-3 0,2 5 0,0-2 0,-2 3 0,1 3 0,-1 0 0,0 2 0,1 1 0,-1-1 0,0 1 0,2-1 0,-4 3 0,0 1 0,-1 4 0,-1-1 0,2 2 0,-3-4 0,2 2 0,-1 0 0,1-1 0,-2 1 0,0-2 0,-1 0 0,-1 0 0,1 0 0,-2 0 0,2 0 0,-1 2 0,4-2 0,-2 3 0,2-3 0,1 0 0,1 2 0,0-2 0,2 2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2T15:00:32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25,'48'0,"5"0,-12 0,7 0,0 0,8 0,1 0,1 0,-2 0,-1 0,-5 0,6 0,-8 0,0 0,0 0,0 0,0 0,0 0,8 0,-6 0,6 0,-1 0,-5 0,13 0,-13 0,6 0,0-6,1 4,1-4,5 6,-6 0,1 0,5 0,-13 0,5 0,-7 0,-6 0,-2 0,-1 0,-4 0,5 0,-7 0,0 0,0-4,0 2,0-3,0 5,0 0,28 0,-20 0,26 0,-25 0,6 0,0 0,0 0,0 0,0 0,-7 0,6 0,-6 0,7 0,-6 0,4 0,-4 0,-1 0,5 0,-4 0,6 0,-7 0,6 0,-6 0,7 0,0 0,0 0,-6 0,4 0,10 0,-4 0,4 0,-16 0,0 0,-5 0,4 0,-6 0,0 0,1 0,5 0,3 0,-1 0,6 0,2 0,0 0,7 0,-8 0,0 0,0 0,0 0,1 0,-8 0,-1 0,-7 0,0 0,0 0,-6 0,5 0,-11 0,11 0,-10 0,4 0,-1 0,3 0,-1 0,5 0,-11 0,11 0,-5 0,6 0,0 5,0-4,7 4,-5 0,5-4,-7 4,0-5,0 0,-6 0,5 0,-5 0,0 0,5 0,-10 0,4 0,-6 0,-5 0,4 0,-5 0,1 0,2 0,-3 0,5 0,-1 0,-4 0,3 0,-4 0,4 4,0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14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0 24575,'0'7'0,"0"-2"0,0 4 0,0-1 0,0 2 0,0-3 0,0 0 0,0-3 0,0 3 0,0 0 0,0 3 0,0 0 0,0 2 0,0-1 0,0 2 0,0 0 0,0-3 0,0 3 0,0-5 0,0 1 0,0-4 0,-2 2 0,2-3 0,-2 1 0,2 1 0,0 1 0,0 2 0,0 1 0,-5 0 0,4 4 0,-3-6 0,4 3 0,0-8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16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24575,'0'4'0,"0"1"0,2 1 0,1 0 0,3 2 0,-1-3 0,2 4 0,-3-4 0,1 2 0,-2 0 0,1-2 0,-2 2 0,3-2 0,-3-1 0,2 1 0,-1-1 0,-1 1 0,2 2 0,-1-2 0,2 2 0,-3-3 0,2 1 0,-1-1 0,1 0 0,-2 3 0,2-2 0,-1 2 0,-1-2 0,2-1 0,-1 1 0,-1-1 0,2-1 0,-3 1 0,3-4 0,-4 4 0,4-3 0,-4 3 0,4-4 0,-3 4 0,3-1 0,-2-1 0,1 2 0,1-1 0,-2 1 0,2 0 0,-1 1 0,-2-3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22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49 24575,'8'0'0,"3"0"0,-1 0 0,1 0 0,2 0 0,-4 0 0,4 0 0,-2 0 0,4 0 0,-4 0 0,5 0 0,-6 0 0,3 0 0,-3 0 0,0 0 0,0 0 0,0 0 0,-3 0 0,3-2 0,-3 1 0,3-1 0,-2 0 0,4 1 0,-7-1 0,10 0 0,-6 1 0,3-3 0,-2 3 0,0-1 0,-2 0 0,1 1 0,-4-1 0,2 2 0,-2 0 0,-1 0 0,0-2 0,1 2 0,-1-4 0,3 4 0,1-5 0,2 5 0,-1-5 0,-1 5 0,1-5 0,-4 5 0,2-3 0,-2 3 0,-1 0 0,1 0 0,-3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1:24.3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22794,'2'4'0,"0"0"870,-2 3-870,0 0 299,0 3-299,0 0 151,0 6-151,0-7 461,0 5-461,0-10 0,0 1 0,0-1 0,0 0 0,0 1 0,0-1 0,0 0 0,0 2 0,0-1 0,0 2 0,0-3 0,0 0 0,0 1 0,0-1 0,0 0 0,0 0 0,0 1 0,0 2 0,0-2 0,0 2 0,0-3 0,0 1 0,0-1 0,0 1 0,0-1 0,0-1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7:49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24575,'0'9'0,"0"15"0,0-11 0,0 17 0,4-19 0,-3 4 0,4 0 0,-5-5 0,4 5 0,-3-6 0,3 1 0,-4-1 0,0 0 0,5 1 0,-4 0 0,3-1 0,1 1 0,-4 0 0,3 0 0,-4-1 0,0 1 0,4 0 0,-3 0 0,4-1 0,-5 0 0,0 1 0,0-1 0,0 0 0,0 0 0,0 0 0,0 0 0,0 0 0,4-4 0,-3 3 0,7-7 0,-7 8 0,7-8 0,-7 7 0,3-7 0,-4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7:53.6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475 516 24575,'-10'0'0,"-4"0"0,-3 0 0,-5 0 0,0 0 0,6 0 0,1 0 0,5 0 0,0 0 0,1 0 0,-1 0 0,-5 0 0,4 0 0,-4 0 0,5 0 0,-5 0 0,3 0 0,-3 0 0,5 0 0,0 0 0,0 0 0,0 0 0,1 0 0,-1 0 0,0 0 0,0-5 0,0 4 0,0-3 0,0-1 0,0 4 0,0-3 0,0-1 0,0 4 0,5-7 0,-4 6 0,4-6 0,-1 3 0,-2 0 0,7-4 0,-3 4 0,4-4 0,-4 0 0,3-1 0,-8 0 0,8 0 0,-3 0 0,-1 1 0,4-1 0,-3 0 0,4 0 0,-5 0 0,4 0 0,-3 0 0,4 1 0,0-1 0,0 1 0,0 0 0,0-1 0,0 1 0,0-1 0,0 1 0,0-1 0,0-5 0,0 4 0,0-4 0,0 5 0,0 0 0,0 0 0,4 0 0,-3 1 0,3-1 0,-4 1 0,5 0 0,-4-1 0,7 1 0,-7-1 0,7 5 0,-3 1 0,4 4 0,-4-4 0,4 3 0,-4-8 0,5 3 0,0 1 0,-1-4 0,1 8 0,0-8 0,0 8 0,-1-3 0,1 4 0,-1-5 0,0 4 0,1-3 0,-1 4 0,1-5 0,5 4 0,-4-3 0,10 4 0,-10-5 0,4 4 0,-6-3 0,1 4 0,0 0 0,-1 0 0,1 0 0,-1 0 0,0 0 0,1 0 0,0 0 0,-1 0 0,6 0 0,-3 0 0,3 0 0,-6 0 0,1 0 0,0 0 0,0 0 0,-1 0 0,1 0 0,0 0 0,-1 0 0,1 0 0,0 0 0,-1 0 0,1 0 0,-1 0 0,0 0 0,0 0 0,-4 4 0,3 1 0,-7 5 0,3-1 0,-4 0 0,5 0 0,-4 1 0,8 0 0,-8-1 0,3 1 0,0 0 0,-3 0 0,8-1 0,-8 1 0,4 0 0,-1 0 0,-3 0 0,3-1 0,-4 0 0,0 1 0,0-1 0,0 0 0,0 1 0,0-1 0,0 1 0,0 0 0,0 0 0,0-1 0,0 1 0,0 0 0,0-1 0,0 0 0,0 0 0,0 0 0,0 1 0,0-1 0,0 1 0,0 0 0,0-1 0,0 1 0,0-1 0,0 0 0,-4-4 0,-2 3 0,1-2 0,-4 3 0,8 1 0,-8 0 0,8 0 0,-8-1 0,8 1 0,-7-4 0,6 2 0,-6-7 0,3 4 0,-3-5 0,3 4 0,1 1 0,4 4 0,0 0 0,0-1 0,0-3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8:12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1 105 24575,'4'-5'0,"2"-3"0,-1 3 0,4-5 0,-4 1 0,4-1 0,-4 1 0,3 4 0,-2-4 0,-1 3 0,4 1 0,-4-4 0,5 4 0,-1-1 0,0 2 0,0 4 0,1 0 0,-1 0 0,0 0 0,1 0 0,0 0 0,-1 0 0,1 0 0,-1 0 0,1 0 0,0 0 0,-1 0 0,1 0 0,-1 0 0,1 0 0,0 0 0,-1 0 0,1 0 0,-1 0 0,1 0 0,-5 4 0,4-3 0,-8 8 0,8-8 0,-4 8 0,1-4 0,2 5 0,-7 0 0,8-5 0,-8 3 0,4-3 0,-5 4 0,0 1 0,0 0 0,0-1 0,0 1 0,0 0 0,0 0 0,0 0 0,0-1 0,0 1 0,0 0 0,0-1 0,0 0 0,0 1 0,-9-1 0,2 1 0,-12 0 0,2 0 0,-5 1 0,1 5 0,-1-4 0,5 3 0,2-5 0,5 0 0,0-5 0,0 4 0,1-8 0,3 0 0,6-2 0,6-3 0,3-1 0,1 4 0,5-8 0,11 3 0,4 0 0,12-4 0,-17 9 0,5-4 0,-19 0 0,10 4 0,-10-3 0,4 4 0,-5 0 0,-1 0 0,-4-4 0,-1 3 0,-4-3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8:15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362 647 24575,'-14'0'0,"3"0"0,-3 0 0,4-4 0,0-7 0,0 0 0,-1-4 0,2 5 0,-1 0 0,0 0 0,0 0 0,0-4 0,0 7 0,4-6 0,-2 7 0,2-3 0,1-1 0,-3 0 0,7 0 0,-8 5 0,8-4 0,-8 8 0,8-8 0,-8 8 0,8-7 0,-7 6 0,7-6 0,-8 6 0,8-6 0,-7 7 0,2-8 0,-4 3 0,1 1 0,-1-4 0,0 8 0,0-7 0,1 7 0,3-7 0,-3 6 0,8-6 0,-7 7 0,7-7 0,-3 3 0,-1-4 0,0 0 0,0-1 0,-3 5 0,6-4 0,-2 4 0,0-1 0,3-3 0,-4 4 0,5-4 0,0-1 0,0 1 0,0 0 0,0 0 0,0-1 0,0 0 0,0 0 0,0 1 0,0-1 0,4 0 0,-2 0 0,6 0 0,-2 0 0,-1 0 0,4 0 0,-4 0 0,1 0 0,2 5 0,-2-4 0,4 3 0,-1-3 0,1-1 0,0 0 0,0 0 0,-1 4 0,1-3 0,0 4 0,0-1 0,5-3 0,-4 8 0,4-4 0,-5 1 0,5 3 0,-4-4 0,9 5 0,-9-4 0,4 3 0,0-4 0,-4 5 0,10 0 0,-10 0 0,4 0 0,-5 0 0,-1 0 0,1 0 0,0 0 0,0 0 0,4 0 0,-3 0 0,3 0 0,-4 0 0,-1 0 0,1 0 0,-1 0 0,1 0 0,-1 0 0,1 0 0,0 0 0,0 0 0,-5 5 0,4-4 0,-4 7 0,5-3 0,-1 5 0,-4-1 0,4-3 0,-8 2 0,8-3 0,-8 5 0,3-1 0,1-4 0,-4 3 0,3-3 0,-4 5 0,0-1 0,0 1 0,0 0 0,4 0 0,-2-1 0,2 1 0,-4 0 0,0-1 0,0 1 0,0-1 0,0 1 0,0-1 0,0 0 0,0 0 0,0 1 0,0-1 0,0 1 0,0 5 0,0 2 0,0-1 0,0 4 0,0-9 0,0 4 0,0-5 0,0 0 0,0 0 0,-5-5 0,4 4 0,-7-4 0,7 4 0,-8 1 0,3 5 0,-4 1 0,-1 0 0,5 5 0,-3-10 0,4 4 0,-1-5 0,2-1 0,4 1 0,-4 0 0,3-1 0,-8-3 0,3 2 0,1-3 0,-4 5 0,3 0 0,-4 0 0,0-5 0,5 4 0,-4-4 0,4 5 0,-5 0 0,0 0 0,0-5 0,0 4 0,0-4 0,1 0 0,0-1 0,3-4 0,2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8:21.3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24575,'4'-9'0,"-3"-4"0,7 12 0,-3-3 0,5-1 0,-1 4 0,1-7 0,-1 7 0,0-3 0,1-1 0,0 4 0,0-3 0,-1 4 0,1 0 0,-1 0 0,1 0 0,-1 0 0,0 0 0,0 0 0,1 0 0,-1 0 0,0 0 0,0 0 0,-4 4 0,3 1 0,-7 5 0,8 4 0,-8-3 0,3 3 0,-4-4 0,0-1 0,0 1 0,0 0 0,0-1 0,0 0 0,0 0 0,0 0 0,0 1 0,0-1 0,0 1 0,0 0 0,-4-1 0,3 1 0,-8 0 0,8-1 0,-8 1 0,8-1 0,-7-4 0,2-1 0,1 1 0,-4-4 0,4 8 0,-5-4 0,0 5 0,0 0 0,0-5 0,5 4 0,-4-8 0,3 7 0,-3-6 0,7 2 0,3-4 0,8 0 0,0 0 0,0-4 0,1 3 0,-1-3 0,1 4 0,0 0 0,-1 0 0,1 0 0,0 0 0,0 0 0,-1 0 0,1 0 0,-1 0 0,1 0 0,0 0 0,0 0 0,-1 0 0,1 0 0,-1 0 0,-4 3 0,-1 2 0,-4 4 0,0 1 0,0-1 0,0 0 0,0 0 0,0 0 0,0 0 0,0 0 0,0 1 0,0-1 0,0 0 0,0 0 0,-4-4 0,3 4 0,-4-4 0,1 0 0,3 4 0,-8-4 0,4 0 0,0 3 0,-3-7 0,2 7 0,-4-2 0,1-1 0,-1 4 0,0-8 0,0 7 0,0-7 0,5 8 0,-4-8 0,3 4 0,-3-1 0,-1-3 0,1 3 0,-1-4 0,1 0 0,-1 0 0,0 0 0,1 0 0,-1 0 0,0 0 0,1 0 0,-1 0 0,1 0 0,4 0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58:26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556 836 24575,'-9'0'0,"-1"0"0,-9 0 0,1 0 0,-3 5 0,1-4 0,3 8 0,-9-3 0,3 0 0,-2 3 0,8-8 0,3 3 0,4-4 0,0 5 0,0-4 0,0 3 0,1-4 0,-1 0 0,0 0 0,0 0 0,0 0 0,0 0 0,0 0 0,-4 0 0,3 0 0,-2 0 0,3 0 0,0 0 0,1 0 0,-1 0 0,0 0 0,0 0 0,1-4 0,-1-1 0,0-5 0,1 0 0,-1 4 0,4-2 0,-3 2 0,4-4 0,-1 0 0,-2 0 0,6 0 0,-6 1 0,7-1 0,-4 0 0,0-5 0,4 3 0,-4-3 0,0 0 0,4 4 0,-4-5 0,5 7 0,0-1 0,0 0 0,-5-5 0,4 3 0,-4-3 0,5 5 0,0-5 0,0 4 0,0-4 0,0 5 0,0 0 0,0 0 0,0 0 0,0 0 0,0 0 0,0 0 0,0-5 0,0 4 0,0-4 0,0-1 0,0 5 0,0-9 0,0 8 0,0-3 0,0 5 0,0-5 0,0 4 0,0-4 0,5 10 0,-4-4 0,3 3 0,0-4 0,2 1 0,-1-1 0,3 5 0,-7-4 0,8 3 0,-4-4 0,1 1 0,3-1 0,-8 0 0,7 0 0,-2 0 0,4 0 0,-5 0 0,4 0 0,-3-5 0,3 4 0,2-5 0,-2 7 0,1-1 0,0 0 0,0 0 0,0 4 0,-1-3 0,1 8 0,-1-7 0,1 7 0,-1-8 0,1 8 0,-1-3 0,1 0 0,0 3 0,0-8 0,-1 8 0,1-8 0,0 8 0,-1-3 0,1 0 0,-1 3 0,1-3 0,0 4 0,-1 0 0,1-5 0,0 4 0,0-3 0,-1 4 0,1 0 0,0 0 0,0 0 0,0 0 0,-1 0 0,1 0 0,0 0 0,0 0 0,-1 0 0,1 0 0,0 0 0,0 0 0,-1 0 0,1 0 0,0 0 0,5 0 0,-4 0 0,4 0 0,-5 0 0,0 0 0,0 0 0,-1 0 0,1 0 0,0 0 0,0 0 0,-1 0 0,1 0 0,0 4 0,0-3 0,-1 8 0,1-4 0,0 1 0,0 3 0,0-4 0,-1 0 0,1 4 0,0-3 0,0-1 0,-1 4 0,1-4 0,0 5 0,0 0 0,-5-1 0,4-3 0,-4 3 0,5-4 0,-4 5 0,2-1 0,-7 1 0,4 0 0,-1-5 0,-3 4 0,3-3 0,-4 3 0,0 1 0,5 0 0,-4 0 0,3-1 0,-4 1 0,0 0 0,0 0 0,0 5 0,0-4 0,0 9 0,0-9 0,0 4 0,0 0 0,0 2 0,0-1 0,0-1 0,0 0 0,0-4 0,0 4 0,0-5 0,0 0 0,0 0 0,0-1 0,0 0 0,0 1 0,0-1 0,-4 1 0,-2 0 0,-9 0 0,8 0 0,-7 5 0,8-4 0,-4 5 0,4-7 0,-3 1 0,4 0 0,-1 0 0,-2-1 0,2 1 0,-4 0 0,5 0 0,-4-1 0,3 1 0,1 0 0,-4-5 0,8 4 0,-8-8 0,8 8 0,-8-8 0,8 8 0,-7-4 0,3 1 0,-1 2 0,-3-2 0,4 3 0,-5 1 0,0 0 0,0-5 0,4 4 0,-2-8 0,6 8 0,-6-8 0,7 3 0,-3-4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2T15:03:05.1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25,'48'0,"5"0,-12 0,7 0,0 0,8 0,1 0,1 0,-2 0,-1 0,-5 0,6 0,-8 0,0 0,0 0,0 0,0 0,0 0,8 0,-6 0,6 0,-1 0,-5 0,13 0,-13 0,6 0,0-6,1 4,1-4,5 6,-6 0,1 0,5 0,-13 0,5 0,-7 0,-6 0,-2 0,-1 0,-4 0,5 0,-7 0,0 0,0-4,0 2,0-3,0 5,0 0,28 0,-20 0,26 0,-25 0,6 0,0 0,0 0,0 0,0 0,-7 0,6 0,-6 0,7 0,-6 0,4 0,-4 0,-1 0,5 0,-4 0,6 0,-7 0,6 0,-6 0,7 0,0 0,0 0,-6 0,4 0,10 0,-4 0,4 0,-16 0,0 0,-5 0,4 0,-6 0,0 0,1 0,5 0,3 0,-1 0,6 0,2 0,0 0,7 0,-8 0,0 0,0 0,0 0,1 0,-8 0,-1 0,-7 0,0 0,0 0,-6 0,5 0,-11 0,11 0,-10 0,4 0,-1 0,3 0,-1 0,5 0,-11 0,11 0,-5 0,6 0,0 5,0-4,7 4,-5 0,5-4,-7 4,0-5,0 0,-6 0,5 0,-5 0,0 0,5 0,-10 0,4 0,-6 0,-5 0,4 0,-5 0,1 0,2 0,-3 0,5 0,-1 0,-4 0,3 0,-4 0,4 4,0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21:16:37.2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1 106,'17'0,"9"0,-11 0,11 0,-1 0,-3 0,35 0,-24 0,25 0,-27 0,-1 0,1 0,0 0,-5 0,4 0,-8 0,7 0,-7 0,8 0,-8 0,8 0,-8 0,7 4,-2-3,3 2,1-3,0 0,4 0,2 0,4 4,1-3,-1 2,1-3,-1 0,0 0,1 0,-1 0,1 0,-6 0,5 0,-5 0,6 0,-6 0,5 0,-9 0,3 0,-4 0,-1 0,1 0,0 0,-5 0,4 0,-4 0,0 0,4 0,-4 0,5 0,0 0,-1 0,6 0,-5 0,5 0,-5 0,4 0,-3 0,3 0,-4 0,0 0,-1 0,1 0,4 0,-3 0,4 0,-6 0,1 0,4 0,-3 0,4 0,-1 0,-3 0,3 0,-4 0,0 0,-1 0,1 0,0 0,-5 0,4 0,-4 0,5 0,-5 0,4 0,-4 0,5 0,-1 0,1 0,0 0,-1 0,1 0,-1 0,1 0,-5 0,4 0,-8 0,4 0,-1 0,-3 0,3 0,-4 0,0 0,1 0,3 0,-3 0,3 0,-4 0,5 0,-4 0,17 0,-15 0,11 0,-14 0,4 0,-2 0,2 0,-4 0,0 0,0 0,0 0,-3 0,2 0,-3 0,4 0,0 0,0 0,0 0,5 0,-4 0,7 0,-2 0,-1 0,4 0,-4 0,5 0,-1 0,-3 0,2 0,-2 0,13 0,-11 0,5-3,-13 2,5-2,-4 3,3 0,0 0,-2 0,6 0,-7 0,8 0,-4 0,5 0,0 0,-1 0,1 0,-1 0,1 0,-4 0,2 0,-7 0,8 0,-8 0,3 0,1 0,9 0,-6 0,10 0,-13 0,5 0,0 0,-1 0,1 0,0 0,-5 0,4-3,-4 2,0-2,4 3,-8 0,8 0,-8 0,3 0,-4 0,0 0,0 0,0-4,1 4,-1-4,0 4,0 0,0 0,0 0,14 0,-7 0,12 0,-13 0,2 0,-7 0,8 0,-8 0,8 0,-8 0,3 0,-4 0,0 0,0 0,0 0,5 0,-4-3,3 2,-4-2,0 3,0 0,1 0,-5 0,3 0,-2 0,-1 0,3 0,-6 0,12 0,-14 0,9 0,-11 0,0 0,2 0,-6 0,6 0,-5 0,2 0,-4 0,1 0,0 0,0 0,0 0,-1 0,1 0,0 0,0 0,0 0,-1 0,1 0,0 0,0 0,-1 0,1 0,-6-10,-2-2,-16-16,-3 8,3 4,4 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5T21:17:44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1 257,'26'-2,"-3"-1,12 3,-8 0,9 0,-1 0,2 0,0 0,-2 0,-4 0,-5-3,4 2,-8-2,3 0,-7 2,2-2,-3 0,1 2,2-2,-7 0,4 2,-1-2,-2 3,6 0,-6 0,6-3,-6 2,6-2,-6 3,6-3,-6 2,6-2,-6 0,6 2,-7-1,8 2,-8 0,4-3,-1 2,-2-2,6 3,-6 0,15-3,-9 2,11-2,-10 0,0 2,4-2,2 3,-1-3,4 2,-4-2,5 3,-1-4,1 3,-1-5,1 5,0-3,-1 1,-3-1,2-4,-2 4,3-3,1 3,0 0,-1-3,1 6,-5-6,4 3,-4 0,5-3,-5 6,4-2,-4 3,5-3,-5 2,4-3,-8 4,8 0,-8-3,7 2,-2-2,-1 3,4 0,-4-3,1 2,7-3,-6 4,7 0,0 0,-3 0,4 0,-1 0,-3 0,8 0,-8 0,4 0,-6 0,1 0,-1 0,1 0,0-3,-1 2,1-2,0 3,-1 0,1-4,0 3,-1-2,1 0,0 2,-1-3,1 4,-1 0,1 0,0 0,-1-3,-3 2,2-2,-2 3,-1 0,4 0,-4-4,0 3,18-2,-15 3,16 0,-15 0,1 0,-5 0,4 0,-8-3,8 2,-8-2,7 3,-6 0,6-4,-7 3,8-2,-4 3,1 0,2 0,-2 0,3 0,-3 0,7 0,-6 0,7 0,-4 0,4 0,-3 0,3 0,-4 0,0 0,9 0,-12 0,11 0,-16 0,6 0,-7 0,4 0,-1 0,-3 0,3 0,1 0,-4 0,7 0,-2 0,-1 0,4 0,-8 0,3 0,1 0,-4 0,3 0,-4 0,4 0,-2-3,2 2,0-2,-3 3,8 0,-8 0,8 0,-4 0,5 0,-1 0,6 0,-4 0,3 0,1-4,-5 3,10-3,-5 4,1 0,3 0,-8 0,3 0,-4 0,5 0,-5 0,5 0,-6 0,1 0,-5 0,4 0,-4 0,5 0,-5 0,4 0,-8 0,21 0,-13 0,10 0,-10 0,-4 0,5 0,-1 0,1 0,5 0,-5 0,5 0,-6 0,1 0,0 0,-1 0,1 0,0 0,-1 0,1 0,0 0,4 0,-3 0,3 0,-4 0,4 0,-3 0,22 0,-14 0,15 0,-8 0,-9 0,13 4,-18-3,13 3,-10-4,6 0,-1 0,1 0,-1 4,1-3,-6 3,4-4,-8 0,9 0,-10 3,5-2,-5 2,-5-3,3 0,-6 3,2-2,-4 2,0-3,0 3,-3-2,2 2,-3 0,1-2,2 2,-7 0,8-2,-4 2,4 0,4-2,-2 5,2-5,0 5,-3-5,4 6,-5-7,4 3,-3 1,3-4,-3 3,-5-3,3 4,-6-4,2 4,-3-4,0 0,0 0,-3 2,-2-1,-2 1,0-2,0 0,-1 0,1 0,-1 0,0 0,1 0,0 0,-1 0,1 0,0 0,3 0,-3 0,6 0,-2 0,3 0,0 0,0 0,-4 0,3 0,-2 0,0 0,2 0,-6 0,6 0,-2 0,0 0,2 0,-2 0,-1 0,3 0,-5 0,2 0,-3 0,-1 0,1 0,0 0,0 0,0 0,-1 0,1 0,0 0,0 0,0 0,-1 3,1-2,0 1,-1-2,1 0,-1 3,1-3,0 3,0-3,2 0,2 3,3-3,0 3,0-3,-1 3,1-2,-3 2,2-3,-5 0,1 2,-2-1,0 1,0-2,0 3,-1-2,1 1,0-2,0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2T15:05:42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0 153,'52'0,"-6"0,-20 0,-5 0,11 0,-11 0,11 0,-5 0,1 0,3 0,-3 0,5 5,-6-4,5 4,-5-5,0 0,5 0,-11 4,11-2,-10 2,4-4,-1 0,-3 5,4-4,-6 3,0-4,0 5,9-4,-6 3,6-4,-9 0,0 5,0-4,6 3,-5-4,5 0,-6 5,1-4,-1 3,6-4,-5 0,5 0,0 5,-5-4,5 4,0-5,-4 0,18 0,-16 0,17 0,-20 0,11 0,-11 0,11 0,-5 0,1 0,3 0,-3 0,5 0,-6 0,5 0,-11 0,11 0,-5 0,1 0,3 0,-9 0,9 0,-9 0,10 0,-5 0,0 0,-1-4,0 3,-5-4,5 5,-6 0,6 0,-4 0,4 0,-6 0,0 0,0 0,0 0,0 0,0 0,6 0,-4 0,4 0,-6-4,6 2,-5-2,5 4,0 0,-4 0,4 0,-6-5,0 4,0-3,6 4,-5-5,5 4,-6-3,0 4,1-5,-1 4,6-4,-5 5,5-4,-6 3,6-4,-4 5,3 0,1-5,-4 4,4-4,0 5,-5 0,11 0,-11-5,20 4,-11-3,6 4,-5-5,-9 4,10-4,-11 0,5 4,0-9,-5 9,5-4,-6 1,1 3,-1-4,0 1,0 2,0-2,0 4,0-5,0 4,1-3,-1 4,0-5,0 4,0-4,0 5,0-4,0 3,0-4,1 5,-1 0,0 0,0 0,0 0,0-4,0 3,0-4,1 5,-1 0,0-4,6 2,-5-2,5 4,-11-4,4 3,-4-3,6 4,-6-4,4 3,-4-4,0 5,4-4,-4 3,5-4,-4 5,2-4,-2 3,4-4,-5 5,4 0,0 0,-3 0,7 0,-12 0,8 0,-5 0,6 0,-6 0,9 0,-12 0,7 0,1 0,-3 0,3 0,0 0,-9 0,9 0,-5 0,6 0,-5 4,3-3,-4 3,4-4,0 0,-4 0,3 0,-3 0,3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10:46:53.7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0,'48'0,"-7"0,-24 0,3 0,1 0,4 0,-1 0,-3 0,0 0,6 0,-4 0,9 0,-10 0,1 0,-5 3,6-3,-7 5,4-4,-1 2,-2-3,2 0,0 2,2-1,2 2,1-1,-1-1,1 5,-1-6,1 3,-1 0,1-3,0 3,-1-3,1 3,3-3,-2 6,2-5,-3 4,-4-4,2 4,-1-4,-1 2,2-1,-1-1,-1 2,2-1,-1-1,2 5,-3-6,0 3,-4-1,-1-1,1 2,0-3,0 2,5-1,-4 1,3-2,-4 0,-3 0,2 0,3 0,-4 0,5 0,-6 0,3 0,0 0,0 0,0 0,0 0,-3 0,3 0,-4 0,7 0,-6 0,1 0,2 0,-4 0,5 0,-4-10,1-3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3T10:47:06.8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466 1 24575,'5'0'0,"7"0"0,-3 4 0,9 6 0,-1 8 0,-2-2 0,1 8 0,-5-9 0,-2 9 0,6-2 0,-8-1 0,8 4 0,-8-4 0,2 4 0,-3-1 0,0 1 0,0-1 0,0 1 0,-2-1 0,-2 5 0,-2-4 0,0 8 0,0-8 0,0 7 0,-6-2 0,-1 3 0,-6 0 0,0-3 0,-4 2 0,-7 3 0,-2 1 0,-7 4 0,0-3 0,8-9 0,-7 7 0,9-11 0,-5 4 0,2-3 0,-4-7 0,3 4 0,-2-11 0,-1 2 0,5-7 0,-12-3 0,14 0 0,-13-3 0,14-3 0,-3-2 0,4-8 0,7 2 0,-1-6 0,7 6 0,0 0 0,6 1 0,-1 2 0,3-2 0,0 0 0,5 2 0,7-3 0,6 5 0,7-3 0,-1 2 0,1 4 0,3 0 0,9 3 0,-2 0 0,1 0 0,-11 5 0,-1 2 0,-2 8 0,4 2 0,-3 6 0,0 0 0,0 4 0,-2-1 0,-2 0 0,0 0 0,-5 3 0,2-3 0,-4 3 0,-2-1 0,-1-2 0,-3 6 0,1-6 0,-1 6 0,0-7 0,1 8 0,-4-8 0,0 7 0,-3-6 0,3 6 0,-2-6 0,2 6 0,-3-3 0,0 15 0,0-12 0,0 12 0,0-22 0,0 2 0,0-10 0,0-1 0,0-3 0,0-2 0,0-1 0,0-2 0,0-4 0,-2-2 0,-6-6 0,-4 3 0,3-1 0,1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4T01:47:14.7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0,'42'3,"-2"0,-19-3,1 0,2 0,-6 0,1 0,-5 0,8 0,-8 0,4 0,0 0,-4 0,7 0,-8 0,5 0,-3 0,1 0,1 0,-2 0,9 0,-10 0,3 0,-3 0,-1 0,8 0,-5 0,-1 0,3 0,-4 0,4 0,1 0,-8 0,9 0,-5 0,-1 0,6 0,-8 0,3 0,4 0,-6 0,3 0,1 0,-4 0,22 0,-18 0,16 0,-22 0,0 0,-5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4T07:20:15.7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0,'51'4,"-3"-2,-30-2,4 0,0 0,0 3,0 2,-3-1,-2-1,0-3,-3 3,4-2,-1 2,-3-3,7 0,-2 0,-1 0,3 3,2-2,0 2,3-3,1 0,-4 0,18 0,-16 0,12 0,-9 0,-9 0,4 0,-9 0,-1 0,5 0,-4 0,7 0,-3 0,4 0,0 0,0 0,0 0,0 0,-3 0,2 0,-7 0,7 0,-6 0,2 0,0 0,-3 0,4 0,-1 0,1 0,0 0,3 0,-2 0,-1 0,3 0,-3 0,4 0,5 0,-4 0,3 0,-4 0,-3 0,2 0,-3 0,0 0,3 0,-6 0,6 0,-7 0,3 0,1 0,-4 0,7 0,-3 0,0 0,4 0,-4 0,4 0,0 0,0 0,0 0,0 3,0-2,0 2,-4-3,3 4,-6-4,2 4,2-1,-4-3,1 3,2-3,-8 3,14-3,-10 3,1-3,4 0,-5 0,6 0,-4 0,-3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FCF07-AD52-2D40-9CF5-E5CB6E28B4CD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1FEBA-0FE0-B240-9909-8EE8CB78453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5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요소는 다음과 같이 이루어져 있으며 </a:t>
            </a:r>
            <a:r>
              <a:rPr kumimoji="1" lang="en-US" altLang="ko-KR" dirty="0"/>
              <a:t>HTML </a:t>
            </a:r>
            <a:r>
              <a:rPr kumimoji="1" lang="ko-KR" altLang="en-US" dirty="0"/>
              <a:t>요소의 </a:t>
            </a:r>
            <a:r>
              <a:rPr kumimoji="1" lang="ko-KR" altLang="en-US" dirty="0" err="1"/>
              <a:t>어트리뷰트는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노드로 텍스트 콘텐츠는 텍스트 노드로 변환됩니다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3109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10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어트리뷰트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노드와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attributes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프로퍼티를 사용하면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요소의 속성에 접근하고 이를 프로그래밍적으로 조작할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2220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요소노드의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attributes </a:t>
            </a:r>
            <a:r>
              <a:rPr kumimoji="1" lang="ko-KR" altLang="en-US" dirty="0"/>
              <a:t>프로퍼티는 읽기 전용 </a:t>
            </a:r>
            <a:r>
              <a:rPr kumimoji="1" lang="ko-KR" altLang="en-US" dirty="0" err="1"/>
              <a:t>접근자</a:t>
            </a:r>
            <a:r>
              <a:rPr kumimoji="1" lang="ko-KR" altLang="en-US" dirty="0"/>
              <a:t> 프로퍼티이므로 </a:t>
            </a:r>
            <a:r>
              <a:rPr kumimoji="1" lang="en-US" altLang="ko-KR" dirty="0" err="1"/>
              <a:t>HTMl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값을 취득할 수 있지만 변경할 수 없습니다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</a:t>
            </a:r>
            <a:r>
              <a:rPr kumimoji="1" lang="en-US" altLang="ko-KR" dirty="0" err="1"/>
              <a:t>Element.prototype.getAttribute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setAttribute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메서드를 사용하면 </a:t>
            </a:r>
            <a:r>
              <a:rPr kumimoji="1" lang="en-US" altLang="ko-KR" dirty="0"/>
              <a:t>attributes </a:t>
            </a:r>
            <a:r>
              <a:rPr kumimoji="1" lang="ko-KR" altLang="en-US" dirty="0"/>
              <a:t>프로퍼티를 통하지 않고 요소 노드에서 메서드를 통해 직접 </a:t>
            </a:r>
            <a:r>
              <a:rPr kumimoji="1" lang="en-US" altLang="ko-KR" dirty="0" err="1"/>
              <a:t>HTMl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값을 취득하거나 변경할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142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"dataset"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프로퍼티는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요소의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data-"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접두사가 제거된 이름의 모든 사용자 정의 데이터에 액세스할 수 있도록 해줍니다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1076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</a:t>
            </a:r>
            <a:r>
              <a:rPr kumimoji="1" lang="ko-KR" altLang="en-US" dirty="0" err="1"/>
              <a:t>이와같은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 </a:t>
            </a:r>
            <a:r>
              <a:rPr kumimoji="1" lang="ko-KR" altLang="en-US" dirty="0"/>
              <a:t>요소가 있다고 가정을 해보면 여기서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data-id", "data-name", "data-age"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등의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어트리뷰트는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data-"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접두사를 가지고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이들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어트리뷰트에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저장된 값에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JavaScript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접근하고자 할 때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dataset"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프로퍼티를 사용할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kumimoji="1"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짜잔</a:t>
            </a:r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이렇게 사용이 가능하죠</a:t>
            </a:r>
            <a:r>
              <a:rPr kumimoji="1"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?</a:t>
            </a: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dataset"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프로퍼티를 사용하여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data-"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접두사가 제거된 이름인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id", "name", "age"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접근할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따라서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data-id"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어트리뷰트에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대한 액세스는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dataset.id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통해 이루어지는 걸 볼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336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웹페이지에서 버튼을 클릭하면 클릭이벤트가 발생하는데 이를 감지하여 해당 버튼에 연결된 동작을 실행하는 것을 이벤트 </a:t>
            </a:r>
            <a:r>
              <a:rPr kumimoji="1" lang="ko-KR" altLang="en-US" dirty="0" err="1"/>
              <a:t>드리븐</a:t>
            </a:r>
            <a:r>
              <a:rPr kumimoji="1" lang="ko-KR" altLang="en-US" dirty="0"/>
              <a:t> 프로그래밍이라고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7186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이벤트</a:t>
            </a:r>
            <a:r>
              <a:rPr kumimoji="1" lang="ko-KR" altLang="en-US" dirty="0"/>
              <a:t> 타입은 이벤트의 종류를 나타내는 문자열로 약 </a:t>
            </a:r>
            <a:r>
              <a:rPr kumimoji="1" lang="en-US" altLang="ko-KR" dirty="0"/>
              <a:t>200</a:t>
            </a:r>
            <a:r>
              <a:rPr kumimoji="1" lang="ko-KR" altLang="en-US" dirty="0"/>
              <a:t>여가지가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8538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9520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핸들러는</a:t>
            </a:r>
            <a:r>
              <a:rPr kumimoji="1" lang="ko-KR" altLang="en-US" dirty="0"/>
              <a:t> 이벤트가 발생했을 때 브라우저에 호출 될 함수이고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등록은 이벤트가 발생했을 때 브라우저에게 이벤트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호출을 위임하는 것을 말합니다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위 코드는 버튼을 클릭했을 때 콘솔에 메시지를 출력하는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등록하는 예시이고 해당 버튼을 클릭하면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버튼이 클릭되었습니다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메시지가 콘솔에 출력되며 이렇게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등록하여 사용자의 상호작용에 반응하는 동적인 웹페이지를 만들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등록하는 방법은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가지로 먼저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방식이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3917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즉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값으로 함수 참조가 아닌 함수 </a:t>
            </a:r>
            <a:r>
              <a:rPr kumimoji="1" lang="ko-KR" altLang="en-US" dirty="0" err="1"/>
              <a:t>호출문</a:t>
            </a:r>
            <a:r>
              <a:rPr kumimoji="1" lang="ko-KR" altLang="en-US" dirty="0"/>
              <a:t> 등의 문을 할당한다는 말은 해당 </a:t>
            </a:r>
            <a:r>
              <a:rPr kumimoji="1" lang="ko-KR" altLang="en-US" dirty="0" err="1"/>
              <a:t>어트리뷰트에</a:t>
            </a:r>
            <a:r>
              <a:rPr kumimoji="1" lang="ko-KR" altLang="en-US" dirty="0"/>
              <a:t> 함수 이름 대신 함수를 호출하는 코드를 직접 작성한다는 의미입니다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13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DOM</a:t>
            </a:r>
            <a:r>
              <a:rPr kumimoji="1" lang="ko-KR" altLang="en-US" dirty="0"/>
              <a:t>은 노드 객체의 계층적인 구조로 구성되며 노드 객체는 종류가 있고 상속 구조를 갖습니다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노드 객체는 총 </a:t>
            </a:r>
            <a:r>
              <a:rPr kumimoji="1" lang="en-US" altLang="ko-KR" dirty="0"/>
              <a:t>12</a:t>
            </a:r>
            <a:r>
              <a:rPr kumimoji="1" lang="ko-KR" altLang="en-US" dirty="0"/>
              <a:t>개의 종류가 있으며 그 중 하나는 </a:t>
            </a:r>
            <a:r>
              <a:rPr kumimoji="1" lang="ko-KR" altLang="en-US" dirty="0" err="1"/>
              <a:t>문서노드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문서노드는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트리의 최상위에 존재하는 루트 노드로 </a:t>
            </a:r>
            <a:r>
              <a:rPr kumimoji="1" lang="en-US" altLang="ko-KR" dirty="0"/>
              <a:t>document </a:t>
            </a:r>
            <a:r>
              <a:rPr kumimoji="1" lang="ko-KR" altLang="en-US" dirty="0"/>
              <a:t>객체를 가리킵니다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</a:t>
            </a:r>
            <a:r>
              <a:rPr kumimoji="1" lang="ko-KR" altLang="en-US" dirty="0" err="1"/>
              <a:t>문서노드는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document </a:t>
            </a:r>
            <a:r>
              <a:rPr kumimoji="1" lang="ko-KR" altLang="en-US" dirty="0"/>
              <a:t>또는 </a:t>
            </a:r>
            <a:r>
              <a:rPr kumimoji="1" lang="en-US" altLang="ko-KR" dirty="0" err="1"/>
              <a:t>window.document</a:t>
            </a:r>
            <a:r>
              <a:rPr kumimoji="1" lang="ko-KR" altLang="en-US" dirty="0"/>
              <a:t>로 참조할 수 있는데 </a:t>
            </a:r>
            <a:r>
              <a:rPr kumimoji="1" lang="en-US" altLang="ko-KR" dirty="0"/>
              <a:t>document </a:t>
            </a:r>
            <a:r>
              <a:rPr kumimoji="1" lang="ko-KR" altLang="en-US" dirty="0"/>
              <a:t>객체는 브라우저가 렌더링한 </a:t>
            </a:r>
            <a:r>
              <a:rPr kumimoji="1" lang="en-US" altLang="ko-KR" dirty="0"/>
              <a:t>HTML </a:t>
            </a:r>
            <a:r>
              <a:rPr kumimoji="1" lang="ko-KR" altLang="en-US" dirty="0"/>
              <a:t>문서 </a:t>
            </a:r>
            <a:r>
              <a:rPr kumimoji="1" lang="ko-KR" altLang="en-US" dirty="0" err="1"/>
              <a:t>전체룰</a:t>
            </a:r>
            <a:r>
              <a:rPr kumimoji="1" lang="ko-KR" altLang="en-US" dirty="0"/>
              <a:t> 가리키는 객체로 전역 객체 </a:t>
            </a:r>
            <a:r>
              <a:rPr kumimoji="1" lang="en-US" altLang="ko-KR" dirty="0"/>
              <a:t>window</a:t>
            </a:r>
            <a:r>
              <a:rPr kumimoji="1" lang="ko-KR" altLang="en-US" dirty="0"/>
              <a:t>에 바인딩 되어 있기 때문에 </a:t>
            </a:r>
            <a:r>
              <a:rPr kumimoji="1" lang="en-US" altLang="ko-KR" dirty="0" err="1"/>
              <a:t>window.document</a:t>
            </a:r>
            <a:r>
              <a:rPr kumimoji="1" lang="ko-KR" altLang="en-US" dirty="0"/>
              <a:t>로 참조가 가능합니다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6183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이와는</a:t>
            </a:r>
            <a:r>
              <a:rPr kumimoji="1" lang="ko-KR" altLang="en-US" dirty="0"/>
              <a:t> 대조적으로 함수 참조를 할당하는 경우도 추가적으로 넣어봤는데 함수 참조를 할당하는 경우에는 함수의 이름만을 지정하고 실제 호출은 이벤트가 발생했을 때 브라우저가 처리합니다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함수 호출문을 사용하면 함수가 즉시 실행되어 결과가 반환되지만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함수를 참조하면 해당 함수가 나중에 호출될 때 실행됩니다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3769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값은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 요소의 속성 값으로 직접 자바스크립트 코드를 작성하여 해당 이벤트가 발생했을 때 실행될 함수를 지정하는 방식이기에 함수 호출문으로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등록했지만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자바스크립트 코드에서 직접 등록할 때는 함수호출문이 아니라 함수 자체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 참조를 </a:t>
            </a:r>
            <a:r>
              <a:rPr kumimoji="1" lang="ko-KR" altLang="en-US" dirty="0" err="1"/>
              <a:t>등록해야합니다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하면 이벤트가 발생했을 때 해당 함수가 호출되어 실행되며 함수호출문을 사용하면 함수가 즉시 실행되어버리기에 주의해야합니다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3630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고차 함수 등록한다면 실제 이벤트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사용될 함수를 반환하기 때문에 문제가 없겠지만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함수가 아닌 값을 반환하는 함수 호출문을 이벤트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등록하면 브라우저는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호출할 때 함수가 아닌 값을 호출할 수 없는데 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호출될 때 함수가 아닌 값이 전달되기 때문에 브라우저가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호출할 수 없습니다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5236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위에</a:t>
            </a:r>
            <a:r>
              <a:rPr kumimoji="1" lang="ko-KR" altLang="en-US" dirty="0"/>
              <a:t> 보이는 코드에서는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값으로 함수 호출문을 할당했는데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값은 사실 암묵적으로 생성될 이벤트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함수 몸체를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버튼을 클릭할 때 </a:t>
            </a:r>
            <a:r>
              <a:rPr kumimoji="1" lang="en-US" altLang="ko-KR" dirty="0" err="1"/>
              <a:t>sayHi</a:t>
            </a:r>
            <a:r>
              <a:rPr kumimoji="1" lang="en-US" altLang="ko-KR" dirty="0"/>
              <a:t>(’Lee’)</a:t>
            </a:r>
            <a:r>
              <a:rPr kumimoji="1" lang="ko-KR" altLang="en-US" dirty="0"/>
              <a:t>함수 호출문이 실행되는데 이것이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값이고 이 값은 사실상 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발생했을 때 실행될 함수를 나타냅니다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암묵적으로 생성될 이벤트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함수 몸체라고 말하는 것은 이벤트가 발생했을 때 해당 코드가 실행되어야 하는 함수를 표현하는 것을 말합니다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onclick=”</a:t>
            </a:r>
            <a:r>
              <a:rPr kumimoji="1" lang="en-US" altLang="ko-KR" dirty="0" err="1"/>
              <a:t>sayHi</a:t>
            </a:r>
            <a:r>
              <a:rPr kumimoji="1" lang="en-US" altLang="ko-KR" dirty="0"/>
              <a:t>(‘Lee’)”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파싱되어</a:t>
            </a:r>
            <a:r>
              <a:rPr kumimoji="1" lang="ko-KR" altLang="en-US" dirty="0"/>
              <a:t> 위와 같은 함수를 암묵적으로 생성하고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이름과 동일한 키 </a:t>
            </a:r>
            <a:r>
              <a:rPr kumimoji="1" lang="en-US" altLang="ko-KR" dirty="0"/>
              <a:t>onclick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프로퍼티에 할당합니다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720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HTML</a:t>
            </a:r>
            <a:r>
              <a:rPr kumimoji="1" lang="ko-KR" altLang="en-US" dirty="0"/>
              <a:t>에서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값으로 함수 호출문을 사용하는 이유 중 하나는 이벤트 </a:t>
            </a:r>
            <a:r>
              <a:rPr kumimoji="1" lang="ko-KR" altLang="en-US" dirty="0" err="1"/>
              <a:t>핸들러에</a:t>
            </a:r>
            <a:r>
              <a:rPr kumimoji="1" lang="ko-KR" altLang="en-US" dirty="0"/>
              <a:t> 인수를 전달하기 </a:t>
            </a:r>
            <a:r>
              <a:rPr kumimoji="1" lang="ko-KR" altLang="en-US" dirty="0" err="1"/>
              <a:t>위해서이고</a:t>
            </a:r>
            <a:r>
              <a:rPr kumimoji="1" lang="ko-KR" altLang="en-US" dirty="0"/>
              <a:t> 일반적으로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에서는 이벤트 </a:t>
            </a:r>
            <a:r>
              <a:rPr kumimoji="1" lang="ko-KR" altLang="en-US" dirty="0" err="1"/>
              <a:t>핸들러에</a:t>
            </a:r>
            <a:r>
              <a:rPr kumimoji="1" lang="ko-KR" altLang="en-US" dirty="0"/>
              <a:t> 인수를 직접 전달할 수 없습니다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하지만</a:t>
            </a:r>
            <a:r>
              <a:rPr kumimoji="1" lang="ko-KR" altLang="en-US" dirty="0"/>
              <a:t> 함수 호출문을 사용하면 이를 우회할 수 있는데 위 코드는 </a:t>
            </a:r>
            <a:r>
              <a:rPr kumimoji="1" lang="en-US" altLang="ko-KR" dirty="0" err="1"/>
              <a:t>sayHi</a:t>
            </a:r>
            <a:r>
              <a:rPr kumimoji="1" lang="ko-KR" altLang="en-US" dirty="0"/>
              <a:t>함수에 </a:t>
            </a:r>
            <a:r>
              <a:rPr kumimoji="1" lang="en-US" altLang="ko-KR" dirty="0"/>
              <a:t>Lee</a:t>
            </a:r>
            <a:r>
              <a:rPr kumimoji="1" lang="ko-KR" altLang="en-US" dirty="0"/>
              <a:t>라는 인수를 전달하여 호출하고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만약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값으로 함수 참조를 </a:t>
            </a:r>
            <a:r>
              <a:rPr kumimoji="1" lang="ko-KR" altLang="en-US" dirty="0" err="1"/>
              <a:t>할당해야한다면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핸들러에</a:t>
            </a:r>
            <a:r>
              <a:rPr kumimoji="1" lang="ko-KR" altLang="en-US" dirty="0"/>
              <a:t> 인수를 직접 전달하는 방법이 없기 때문에 이벤트 </a:t>
            </a:r>
            <a:r>
              <a:rPr kumimoji="1" lang="ko-KR" altLang="en-US" dirty="0" err="1"/>
              <a:t>핸들러에</a:t>
            </a:r>
            <a:r>
              <a:rPr kumimoji="1" lang="ko-KR" altLang="en-US" dirty="0"/>
              <a:t> 인수를 전달하기 곤란합니다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5507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HTML</a:t>
            </a:r>
            <a:r>
              <a:rPr kumimoji="1" lang="ko-Kore-KR" altLang="en-US" dirty="0"/>
              <a:t>에서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값에 문자열을 할당하면 이 문자열은 암묵적으로 생성되는 이벤트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몸체로 해석되기에 이 문자열은 이벤트가 발생했을 때 실행될 자바스크립트 코드를 포함하며 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동작을 정의합니다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문자열이 자바스크립트 코드로 해석되어 실행될 때는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문이 포함될 수 있으며 이는 자바스크립트 문법에 따라 </a:t>
            </a:r>
            <a:r>
              <a:rPr kumimoji="1" lang="ko-KR" altLang="en-US" dirty="0" err="1"/>
              <a:t>여러문을</a:t>
            </a:r>
            <a:r>
              <a:rPr kumimoji="1" lang="ko-KR" altLang="en-US" dirty="0"/>
              <a:t> 세미콜론으로 구분하여 작성할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방식은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과 자바스크립트는 관심사가 다르므로 혼재하는 것보다 분리하는 것이 좋기에 더는 사용하지 않는 것을 추천하지만 </a:t>
            </a:r>
            <a:r>
              <a:rPr kumimoji="1" lang="en-US" altLang="ko-KR" dirty="0"/>
              <a:t>CBD</a:t>
            </a:r>
            <a:r>
              <a:rPr kumimoji="1" lang="ko-KR" altLang="en-US" dirty="0"/>
              <a:t>에서는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과  자바스크립트를 관심사가 다른 개별적인 요소가 아닌 </a:t>
            </a:r>
            <a:r>
              <a:rPr kumimoji="1" lang="en-US" altLang="ko-KR" dirty="0"/>
              <a:t>,</a:t>
            </a:r>
            <a:r>
              <a:rPr kumimoji="1" lang="ko-KR" altLang="en-US" dirty="0"/>
              <a:t> 뷰를 구성하기 위한 구성요소로 보기 때문에 관심사가 다르지 않다고 생각합니다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3974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키는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어트리뷰트와</a:t>
            </a:r>
            <a:r>
              <a:rPr kumimoji="1" lang="ko-KR" altLang="en-US" dirty="0"/>
              <a:t> 마찬가지로 </a:t>
            </a:r>
            <a:r>
              <a:rPr kumimoji="1" lang="en-US" altLang="ko-KR" dirty="0"/>
              <a:t>onclick</a:t>
            </a:r>
            <a:r>
              <a:rPr kumimoji="1" lang="ko-KR" altLang="en-US" dirty="0"/>
              <a:t>과 같이 </a:t>
            </a:r>
            <a:r>
              <a:rPr kumimoji="1" lang="en-US" altLang="ko-KR" dirty="0"/>
              <a:t>on</a:t>
            </a:r>
            <a:r>
              <a:rPr kumimoji="1" lang="ko-KR" altLang="en-US" dirty="0"/>
              <a:t> 접두사와 이벤트의 종류를 나타내는 이벤트 타입으로 구성되어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프로퍼티에 함수를 바인딩하면 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등록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4223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3241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핸들러는</a:t>
            </a:r>
            <a:r>
              <a:rPr kumimoji="1" lang="ko-KR" altLang="en-US" dirty="0"/>
              <a:t> 대부분 이벤트를 발생시킬 이벤트 타깃에 바인딩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</a:t>
            </a:r>
            <a:r>
              <a:rPr kumimoji="1" lang="en-US" altLang="ko-KR" dirty="0"/>
              <a:t>!</a:t>
            </a:r>
            <a:r>
              <a:rPr kumimoji="1" lang="ko-KR" altLang="en-US" dirty="0"/>
              <a:t> 반드시 이벤트 타깃에 </a:t>
            </a:r>
            <a:r>
              <a:rPr kumimoji="1" lang="ko-KR" altLang="en-US" dirty="0" err="1"/>
              <a:t>바인딩해야하는</a:t>
            </a:r>
            <a:r>
              <a:rPr kumimoji="1" lang="ko-KR" altLang="en-US" dirty="0"/>
              <a:t> 것은 아니며 이벤트 </a:t>
            </a:r>
            <a:r>
              <a:rPr kumimoji="1" lang="ko-KR" altLang="en-US" dirty="0" err="1"/>
              <a:t>핸들러는</a:t>
            </a:r>
            <a:r>
              <a:rPr kumimoji="1" lang="ko-KR" altLang="en-US" dirty="0"/>
              <a:t> 이벤트 타깃 또는 전파된 이벤트를 캐치할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노드 객체에 바인딩합니다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핸들러는</a:t>
            </a:r>
            <a:r>
              <a:rPr kumimoji="1" lang="ko-KR" altLang="en-US" dirty="0"/>
              <a:t> 이벤트를 발생시키는 요소에만 바인딩되는 것이 아니라 이벤트가 전파될 때 해당 이벤트를 캐치할 수 있는 부모 요소에도 바인딩될 수 있음을 의미합니다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4281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방식은 버튼요소의 </a:t>
            </a:r>
            <a:r>
              <a:rPr kumimoji="1" lang="ko-Kore-KR" altLang="en-US" dirty="0"/>
              <a:t>버튼</a:t>
            </a:r>
            <a:r>
              <a:rPr kumimoji="1" lang="ko-KR" altLang="en-US" dirty="0"/>
              <a:t> 요소의 </a:t>
            </a:r>
            <a:r>
              <a:rPr kumimoji="1" lang="en-US" altLang="ko-KR" dirty="0"/>
              <a:t>onclick </a:t>
            </a:r>
            <a:r>
              <a:rPr kumimoji="1" lang="ko-KR" altLang="en-US" dirty="0" err="1"/>
              <a:t>어트리뷰트에</a:t>
            </a:r>
            <a:r>
              <a:rPr kumimoji="1" lang="ko-KR" altLang="en-US" dirty="0"/>
              <a:t> 직접 자바스크립트 코드를 작성하여 클릭 이벤트를 처리하며 </a:t>
            </a:r>
            <a:r>
              <a:rPr kumimoji="1" lang="ko-Kore-KR" altLang="en-US" dirty="0"/>
              <a:t>버튼을</a:t>
            </a:r>
            <a:r>
              <a:rPr kumimoji="1" lang="ko-KR" altLang="en-US" dirty="0"/>
              <a:t> 클릭할 때마다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버튼이 클릭되었습니다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출력됩니다 반면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방식은 자바스크립트 코드 내에서 버튼 요소의 </a:t>
            </a:r>
            <a:r>
              <a:rPr kumimoji="1" lang="en-US" altLang="ko-KR" dirty="0"/>
              <a:t>onclick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프로퍼티에 함수를 할당하여 클릭이벤트 처리하며 버튼을 클릭할 때마다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버튼이 클릭되었습니다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출력됩니다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방식은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JavaScript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혼합하여 사용하지만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방식은 </a:t>
            </a:r>
            <a:r>
              <a:rPr kumimoji="1" lang="en-US" altLang="ko-KR" dirty="0"/>
              <a:t>JavaScript</a:t>
            </a:r>
            <a:r>
              <a:rPr kumimoji="1" lang="ko-KR" altLang="en-US" dirty="0"/>
              <a:t> 코드 내에서 이벤트를 처리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두 가지 방식은 동일한 결과를 가져올 수 있지만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실제로는 이벤트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핸들러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어트리뷰트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방식도 내부적으로 이벤트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핸들러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프로퍼티 방식으로 변환됩니다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따라서 결과적으로 두 방식은 동일한 목적으로 사용됩니다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391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코드는 </a:t>
            </a:r>
            <a:r>
              <a:rPr kumimoji="1" lang="en-US" altLang="ko-KR" dirty="0"/>
              <a:t>HTML </a:t>
            </a:r>
            <a:r>
              <a:rPr kumimoji="1" lang="ko-KR" altLang="en-US" dirty="0"/>
              <a:t>문서에서 </a:t>
            </a:r>
            <a:r>
              <a:rPr kumimoji="1" lang="en-US" altLang="ko-KR" dirty="0"/>
              <a:t>&lt;input&gt; </a:t>
            </a:r>
            <a:r>
              <a:rPr kumimoji="1" lang="ko-KR" altLang="en-US" dirty="0"/>
              <a:t>요소를 선택하고 해당 요소의 프로토 타입 체인을 출력합니다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통해 노드 객체의 상속 구조를 이해할 수 있는데 위 코드를 해석해보면 </a:t>
            </a:r>
            <a:r>
              <a:rPr lang="en" altLang="ko-KR" dirty="0"/>
              <a:t>&lt;input&gt;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요소는 </a:t>
            </a:r>
            <a:r>
              <a:rPr lang="en" altLang="ko-KR" dirty="0" err="1"/>
              <a:t>HTMLInputElement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클래스의 인스턴스입니다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" altLang="ko-KR" dirty="0" err="1"/>
              <a:t>HTMLInputElement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클래스는 </a:t>
            </a:r>
            <a:r>
              <a:rPr lang="en" altLang="ko-KR" dirty="0" err="1"/>
              <a:t>HTMLElement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클래스를 상속받고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" altLang="ko-KR" dirty="0" err="1"/>
              <a:t>HTMLElement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클래스는 </a:t>
            </a:r>
            <a:r>
              <a:rPr lang="en" altLang="ko-KR" dirty="0"/>
              <a:t>Element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클래스를 상속받습니다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이어서 </a:t>
            </a:r>
            <a:r>
              <a:rPr lang="en" altLang="ko-KR" dirty="0"/>
              <a:t>Element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클래스는 </a:t>
            </a:r>
            <a:r>
              <a:rPr lang="en" altLang="ko-KR" dirty="0"/>
              <a:t>Node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클래스를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" altLang="ko-KR" dirty="0"/>
              <a:t>Node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클래스는 </a:t>
            </a:r>
            <a:r>
              <a:rPr lang="en" altLang="ko-KR" dirty="0" err="1"/>
              <a:t>EventTarget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클래스를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그리고 </a:t>
            </a:r>
            <a:r>
              <a:rPr lang="en" altLang="ko-KR" dirty="0" err="1"/>
              <a:t>EventTarget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클래스는 기본적으로 모든 객체의 조상인 </a:t>
            </a:r>
            <a:r>
              <a:rPr lang="en" altLang="ko-KR" dirty="0"/>
              <a:t>Object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클래스를 상속받습니다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하나씩 올라가면서 객체의 프로토타입 체인을 확인함으로써 노드 객체의 상속 구조를 이해할 수 있습니다</a:t>
            </a:r>
            <a:r>
              <a:rPr kumimoji="1"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7318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방식과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방식은 모두 한 번에 한 개의 이벤트 </a:t>
            </a:r>
            <a:r>
              <a:rPr kumimoji="1" lang="ko-KR" altLang="en-US" dirty="0" err="1"/>
              <a:t>핸들러만</a:t>
            </a:r>
            <a:r>
              <a:rPr kumimoji="1" lang="ko-KR" altLang="en-US" dirty="0"/>
              <a:t> 바인딩이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 동일한 이벤트에 대해 여러 개의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등록하려면 </a:t>
            </a:r>
            <a:r>
              <a:rPr kumimoji="1" lang="en-US" altLang="ko-KR" dirty="0"/>
              <a:t>JavaScript</a:t>
            </a:r>
            <a:r>
              <a:rPr kumimoji="1" lang="ko-KR" altLang="en-US" dirty="0"/>
              <a:t> 코드 내에서 이벤트 </a:t>
            </a:r>
            <a:r>
              <a:rPr kumimoji="1" lang="ko-KR" altLang="en-US" dirty="0" err="1"/>
              <a:t>리스너를</a:t>
            </a:r>
            <a:r>
              <a:rPr kumimoji="1" lang="ko-KR" altLang="en-US" dirty="0"/>
              <a:t> 추가하거나 하나의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내에서 여러 동작을 수행하도록 코드를 작성해야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9369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/>
              <a:t>마지막으로 이벤트 </a:t>
            </a:r>
            <a:r>
              <a:rPr kumimoji="1" lang="ko-KR" altLang="en-US" sz="1200" dirty="0" err="1"/>
              <a:t>핸들러를</a:t>
            </a:r>
            <a:r>
              <a:rPr kumimoji="1" lang="ko-KR" altLang="en-US" sz="1200" dirty="0"/>
              <a:t> 등록하는 </a:t>
            </a:r>
            <a:r>
              <a:rPr kumimoji="1" lang="en-US" altLang="ko-KR" sz="1200" dirty="0"/>
              <a:t>3</a:t>
            </a:r>
            <a:r>
              <a:rPr kumimoji="1" lang="ko-KR" altLang="en-US" sz="1200" dirty="0"/>
              <a:t>번째 방법은 </a:t>
            </a:r>
            <a:r>
              <a:rPr kumimoji="1" lang="en-US" altLang="ko-Kore-KR" sz="1200" dirty="0" err="1"/>
              <a:t>EventTarget.prototype.addEventListener</a:t>
            </a:r>
            <a:r>
              <a:rPr kumimoji="1" lang="ko-KR" altLang="en-US" sz="1200" dirty="0"/>
              <a:t>  </a:t>
            </a:r>
            <a:r>
              <a:rPr kumimoji="1" lang="ko-KR" altLang="en-US" sz="1200" dirty="0" err="1"/>
              <a:t>메서들를</a:t>
            </a:r>
            <a:r>
              <a:rPr kumimoji="1" lang="ko-KR" altLang="en-US" sz="1200" dirty="0"/>
              <a:t> 사용하여 이벤트 </a:t>
            </a:r>
            <a:r>
              <a:rPr kumimoji="1" lang="ko-KR" altLang="en-US" sz="1200" dirty="0" err="1"/>
              <a:t>핸들러</a:t>
            </a:r>
            <a:r>
              <a:rPr kumimoji="1" lang="ko-KR" altLang="en-US" sz="1200" dirty="0"/>
              <a:t> 등록이 가능합니다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첫 번째 매개변수에는 이벤트의 종류를 나타내는 문자열인 이벤트 타입을 지정하는데 이때 앞서 봤던 두가지 방법과는 달리 </a:t>
            </a:r>
            <a:r>
              <a:rPr kumimoji="1" lang="en-US" altLang="ko-KR" sz="1200" dirty="0"/>
              <a:t>on</a:t>
            </a:r>
            <a:r>
              <a:rPr kumimoji="1" lang="ko-KR" altLang="en-US" sz="1200" dirty="0"/>
              <a:t>접두사를 붙이지 않습니다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그리고 두 번째 매개변수에는 이벤트 </a:t>
            </a:r>
            <a:r>
              <a:rPr kumimoji="1" lang="ko-KR" altLang="en-US" sz="1200" dirty="0" err="1"/>
              <a:t>핸들러를</a:t>
            </a:r>
            <a:r>
              <a:rPr kumimoji="1" lang="ko-KR" altLang="en-US" sz="1200" dirty="0"/>
              <a:t> 전달하며 마지막 매개변수에는 이벤트를 캐치할 이벤트 전파단계인 </a:t>
            </a:r>
            <a:r>
              <a:rPr kumimoji="1" lang="ko-KR" altLang="en-US" sz="1200" dirty="0" err="1"/>
              <a:t>캡처링</a:t>
            </a:r>
            <a:r>
              <a:rPr kumimoji="1" lang="ko-KR" altLang="en-US" sz="1200" dirty="0"/>
              <a:t> 또는 버블링을 지정합니다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이때 생략하거나 </a:t>
            </a:r>
            <a:r>
              <a:rPr kumimoji="1" lang="en-US" altLang="ko-KR" sz="1200" dirty="0"/>
              <a:t>false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지정하면 </a:t>
            </a:r>
            <a:r>
              <a:rPr kumimoji="1" lang="ko-KR" altLang="en-US" sz="1200" dirty="0" err="1"/>
              <a:t>버블링</a:t>
            </a:r>
            <a:r>
              <a:rPr kumimoji="1" lang="ko-KR" altLang="en-US" sz="1200" dirty="0"/>
              <a:t> 단계에서 이벤트를 캐치하고 </a:t>
            </a:r>
            <a:r>
              <a:rPr kumimoji="1" lang="en-US" altLang="ko-KR" sz="1200" dirty="0"/>
              <a:t>true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지정하면 </a:t>
            </a:r>
            <a:r>
              <a:rPr kumimoji="1" lang="ko-KR" altLang="en-US" sz="1200" dirty="0" err="1"/>
              <a:t>캡처링</a:t>
            </a:r>
            <a:r>
              <a:rPr kumimoji="1" lang="ko-KR" altLang="en-US" sz="1200" dirty="0"/>
              <a:t> 단계에서 이벤트를 캐치합니다</a:t>
            </a:r>
            <a:r>
              <a:rPr kumimoji="1" lang="en-US" altLang="ko-KR" sz="1200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3964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버블링</a:t>
            </a:r>
            <a:r>
              <a:rPr kumimoji="1" lang="ko-KR" altLang="en-US" dirty="0"/>
              <a:t> 코드를 보면 </a:t>
            </a:r>
            <a:r>
              <a:rPr kumimoji="1" lang="en-US" altLang="ko-KR" dirty="0"/>
              <a:t>inner</a:t>
            </a:r>
            <a:r>
              <a:rPr kumimoji="1" lang="ko-KR" altLang="en-US" dirty="0"/>
              <a:t>요소가 </a:t>
            </a:r>
            <a:r>
              <a:rPr kumimoji="1" lang="en-US" altLang="ko-KR" dirty="0"/>
              <a:t>outer</a:t>
            </a:r>
            <a:r>
              <a:rPr kumimoji="1" lang="ko-KR" altLang="en-US" dirty="0"/>
              <a:t> 요소 내에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버블링은 이벤트가 발생한 요소에서 시작하여 부모 요소로 이벤트가 전파되는 것을 말합니다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inner</a:t>
            </a:r>
            <a:r>
              <a:rPr kumimoji="1" lang="ko-KR" altLang="en-US" dirty="0"/>
              <a:t>요소를 클릭하면 이벤트가 </a:t>
            </a:r>
            <a:r>
              <a:rPr kumimoji="1" lang="en-US" altLang="ko-KR" dirty="0"/>
              <a:t>inner</a:t>
            </a:r>
            <a:r>
              <a:rPr kumimoji="1" lang="ko-KR" altLang="en-US" dirty="0"/>
              <a:t>요소에서 시작하여 </a:t>
            </a:r>
            <a:r>
              <a:rPr kumimoji="1" lang="en-US" altLang="ko-KR" dirty="0"/>
              <a:t>outer</a:t>
            </a:r>
            <a:r>
              <a:rPr kumimoji="1" lang="ko-KR" altLang="en-US" dirty="0"/>
              <a:t> 요소로 전파됩니다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결과적으로 </a:t>
            </a:r>
            <a:r>
              <a:rPr kumimoji="1" lang="en-US" altLang="ko-KR" dirty="0"/>
              <a:t>inner</a:t>
            </a:r>
            <a:r>
              <a:rPr kumimoji="1" lang="ko-KR" altLang="en-US" dirty="0"/>
              <a:t>요소에서 클릭 이벤트 발생과 </a:t>
            </a:r>
            <a:r>
              <a:rPr kumimoji="1" lang="en-US" altLang="ko-KR" dirty="0"/>
              <a:t>outer</a:t>
            </a:r>
            <a:r>
              <a:rPr kumimoji="1" lang="ko-KR" altLang="en-US" dirty="0"/>
              <a:t> 요소에서 클릭 이벤트 발생</a:t>
            </a:r>
            <a:r>
              <a:rPr kumimoji="1" lang="en-US" altLang="ko-KR" dirty="0"/>
              <a:t>-</a:t>
            </a:r>
            <a:r>
              <a:rPr kumimoji="1" lang="ko-KR" altLang="en-US" dirty="0"/>
              <a:t>버블링이 순서대로 콘솔에 출력됩니다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algn="l"/>
            <a:r>
              <a:rPr kumimoji="1" lang="ko-KR" altLang="en-US" dirty="0"/>
              <a:t>다음으로 </a:t>
            </a:r>
            <a:r>
              <a:rPr kumimoji="1" lang="ko-KR" altLang="en-US" dirty="0" err="1"/>
              <a:t>캡처링</a:t>
            </a:r>
            <a:r>
              <a:rPr kumimoji="1" lang="ko-KR" altLang="en-US" dirty="0"/>
              <a:t> 코드를 보면 </a:t>
            </a:r>
            <a:r>
              <a:rPr kumimoji="1" lang="en-US" altLang="ko-KR" dirty="0"/>
              <a:t>inner</a:t>
            </a:r>
            <a:r>
              <a:rPr kumimoji="1" lang="ko-KR" altLang="en-US" dirty="0"/>
              <a:t>요소가 </a:t>
            </a:r>
            <a:r>
              <a:rPr kumimoji="1" lang="en-US" altLang="ko-KR" dirty="0"/>
              <a:t>outer</a:t>
            </a:r>
            <a:r>
              <a:rPr kumimoji="1" lang="ko-KR" altLang="en-US" dirty="0"/>
              <a:t> 요소 내에 있고 </a:t>
            </a:r>
            <a:r>
              <a:rPr kumimoji="1" lang="ko-KR" altLang="en-US" dirty="0" err="1"/>
              <a:t>캡처링</a:t>
            </a:r>
            <a:r>
              <a:rPr kumimoji="1" lang="ko-KR" altLang="en-US" dirty="0"/>
              <a:t> 또한 이벤트가 발생한 요소에서 시작하여 부모 요소로 이벤트가 전파되는 것을 말합니다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이때 이벤트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세 번째 매개변수를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로 설정하여 </a:t>
            </a:r>
            <a:r>
              <a:rPr kumimoji="1" lang="ko-KR" altLang="en-US" dirty="0" err="1"/>
              <a:t>캡처링</a:t>
            </a:r>
            <a:r>
              <a:rPr kumimoji="1" lang="ko-KR" altLang="en-US" dirty="0"/>
              <a:t> 단계에서 이벤트를 처리하도록 지정한 걸 볼 수 있는데 </a:t>
            </a:r>
            <a:r>
              <a:rPr kumimoji="1" lang="en-US" altLang="ko-KR" dirty="0"/>
              <a:t>inner</a:t>
            </a:r>
            <a:r>
              <a:rPr kumimoji="1" lang="ko-KR" altLang="en-US" dirty="0"/>
              <a:t> 요소를 클릭하면 이벤트가 </a:t>
            </a:r>
            <a:r>
              <a:rPr kumimoji="1" lang="en-US" altLang="ko-KR" dirty="0"/>
              <a:t>outer</a:t>
            </a:r>
            <a:r>
              <a:rPr kumimoji="1" lang="ko-KR" altLang="en-US" dirty="0"/>
              <a:t> 요소에서 시작하여 </a:t>
            </a:r>
            <a:r>
              <a:rPr kumimoji="1" lang="en-US" altLang="ko-KR" dirty="0"/>
              <a:t>inner</a:t>
            </a:r>
            <a:r>
              <a:rPr kumimoji="1" lang="ko-KR" altLang="en-US" dirty="0"/>
              <a:t> 요소로 전파됩니다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결과적으로 </a:t>
            </a:r>
            <a:r>
              <a:rPr kumimoji="1" lang="en-US" altLang="ko-KR" dirty="0"/>
              <a:t>outer</a:t>
            </a:r>
            <a:r>
              <a:rPr kumimoji="1" lang="ko-KR" altLang="en-US" dirty="0"/>
              <a:t>요소에서 클릭 이벤트 발생과 </a:t>
            </a:r>
            <a:r>
              <a:rPr kumimoji="1" lang="en-US" altLang="ko-KR" dirty="0"/>
              <a:t>inner </a:t>
            </a:r>
            <a:r>
              <a:rPr kumimoji="1" lang="ko-KR" altLang="en-US" dirty="0"/>
              <a:t>요소에서 클릭 이벤트 발생</a:t>
            </a:r>
            <a:r>
              <a:rPr kumimoji="1" lang="en-US" altLang="ko-KR" dirty="0"/>
              <a:t>-</a:t>
            </a:r>
            <a:r>
              <a:rPr kumimoji="1" lang="ko-KR" altLang="en-US" dirty="0"/>
              <a:t>버블링이 순서대로 콘솔에 출력됩니다</a:t>
            </a:r>
            <a:endParaRPr kumimoji="1" lang="en-US" altLang="ko-KR" dirty="0"/>
          </a:p>
          <a:p>
            <a:pPr algn="l"/>
            <a:endParaRPr kumimoji="1" lang="en-US" altLang="ko-KR" dirty="0"/>
          </a:p>
          <a:p>
            <a:pPr algn="l"/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버블링은 하위 요소에서 상위 요소로 이벤트가 전파되는 반면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캡처링은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상위 요소에서 하위 요소로 이벤트가 전파되는 것을 볼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2147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방식을 </a:t>
            </a:r>
            <a:r>
              <a:rPr kumimoji="1" lang="en-US" altLang="ko-KR" dirty="0" err="1"/>
              <a:t>addEventListener</a:t>
            </a:r>
            <a:r>
              <a:rPr kumimoji="1" lang="ko-KR" altLang="en-US" dirty="0"/>
              <a:t> 메서드로 사용하는 방법으로 수정해보면 </a:t>
            </a:r>
            <a:r>
              <a:rPr kumimoji="1" lang="ko-KR" altLang="en-US" dirty="0" err="1"/>
              <a:t>위와같이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방식은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프로퍼티에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바인딩하지만 </a:t>
            </a:r>
            <a:r>
              <a:rPr kumimoji="1" lang="en-US" altLang="ko-KR" dirty="0" err="1"/>
              <a:t>addEventListener</a:t>
            </a:r>
            <a:r>
              <a:rPr kumimoji="1" lang="ko-KR" altLang="en-US" dirty="0"/>
              <a:t>메서드에서는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인수로 전달합니다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2765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err="1"/>
              <a:t>addEventListener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메서드 방식은 이벤트 </a:t>
            </a:r>
            <a:r>
              <a:rPr kumimoji="1" lang="ko-KR" altLang="en-US" sz="1200" dirty="0" err="1"/>
              <a:t>핸들러</a:t>
            </a:r>
            <a:r>
              <a:rPr kumimoji="1" lang="ko-KR" altLang="en-US" sz="1200" dirty="0"/>
              <a:t> 프로퍼티에 바인딩 된 이벤트 </a:t>
            </a:r>
            <a:r>
              <a:rPr kumimoji="1" lang="ko-KR" altLang="en-US" sz="1200" dirty="0" err="1"/>
              <a:t>핸들러에</a:t>
            </a:r>
            <a:r>
              <a:rPr kumimoji="1" lang="ko-KR" altLang="en-US" sz="1200" dirty="0"/>
              <a:t> 아무런 영향을 주지 않습니다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버튼 요소에서 클릭 이벤트가 발생하면 </a:t>
            </a:r>
            <a:r>
              <a:rPr kumimoji="1" lang="en-US" altLang="ko-KR" sz="1200" dirty="0"/>
              <a:t>2</a:t>
            </a:r>
            <a:r>
              <a:rPr kumimoji="1" lang="ko-KR" altLang="en-US" sz="1200" dirty="0"/>
              <a:t>개의 이벤트 </a:t>
            </a:r>
            <a:r>
              <a:rPr kumimoji="1" lang="ko-KR" altLang="en-US" sz="1200" dirty="0" err="1"/>
              <a:t>핸들러</a:t>
            </a:r>
            <a:r>
              <a:rPr kumimoji="1" lang="ko-KR" altLang="en-US" sz="1200" dirty="0"/>
              <a:t> 모두 호출이 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하나 이상의 이벤트 </a:t>
            </a:r>
            <a:r>
              <a:rPr kumimoji="1" lang="ko-KR" altLang="en-US" sz="1200" dirty="0" err="1"/>
              <a:t>핸들러</a:t>
            </a:r>
            <a:r>
              <a:rPr kumimoji="1" lang="ko-KR" altLang="en-US" sz="1200" dirty="0"/>
              <a:t> 등록이 가능하게 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하지만 이벤트 </a:t>
            </a:r>
            <a:r>
              <a:rPr kumimoji="1" lang="ko-KR" altLang="en-US" sz="1200" dirty="0" err="1"/>
              <a:t>핸들러</a:t>
            </a:r>
            <a:r>
              <a:rPr kumimoji="1" lang="ko-KR" altLang="en-US" sz="1200" dirty="0"/>
              <a:t> 프로퍼티 방식은 동일한 이벤트에 대해 하나의 이벤트에 하나의 이벤트 </a:t>
            </a:r>
            <a:r>
              <a:rPr kumimoji="1" lang="ko-KR" altLang="en-US" sz="1200" dirty="0" err="1"/>
              <a:t>핸들러만</a:t>
            </a:r>
            <a:r>
              <a:rPr kumimoji="1" lang="ko-KR" altLang="en-US" sz="1200" dirty="0"/>
              <a:t> 등록이 가능합니다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추가적으로 이벤트 </a:t>
            </a:r>
            <a:r>
              <a:rPr kumimoji="1" lang="ko-KR" altLang="en-US" sz="1200" dirty="0" err="1"/>
              <a:t>핸들러는</a:t>
            </a:r>
            <a:r>
              <a:rPr kumimoji="1" lang="ko-KR" altLang="en-US" sz="1200" dirty="0"/>
              <a:t> 등록된 순서대로 호출됩니다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추가적으로 만약 </a:t>
            </a:r>
            <a:r>
              <a:rPr kumimoji="1" lang="en-US" altLang="ko-KR" sz="1200" dirty="0" err="1"/>
              <a:t>addEventListener</a:t>
            </a:r>
            <a:r>
              <a:rPr kumimoji="1" lang="ko-KR" altLang="en-US" sz="1200" dirty="0"/>
              <a:t> 메서드를 통해 참조가 동일한 이벤트 </a:t>
            </a:r>
            <a:r>
              <a:rPr kumimoji="1" lang="ko-KR" altLang="en-US" sz="1200" dirty="0" err="1"/>
              <a:t>핸들러를</a:t>
            </a:r>
            <a:r>
              <a:rPr kumimoji="1" lang="ko-KR" altLang="en-US" sz="1200" dirty="0"/>
              <a:t> 중복 등록하면 하나의 이벤트 </a:t>
            </a:r>
            <a:r>
              <a:rPr kumimoji="1" lang="ko-KR" altLang="en-US" sz="1200" dirty="0" err="1"/>
              <a:t>핸들러만</a:t>
            </a:r>
            <a:r>
              <a:rPr kumimoji="1" lang="ko-KR" altLang="en-US" sz="1200" dirty="0"/>
              <a:t> 등록됩니다</a:t>
            </a:r>
            <a:r>
              <a:rPr kumimoji="1" lang="en-US" altLang="ko-KR" sz="1200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무명함수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익명함수를 등록한 경우에는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제거할 수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일반적으로 </a:t>
            </a:r>
            <a:r>
              <a:rPr kumimoji="1" lang="en-US" altLang="ko-KR" dirty="0" err="1"/>
              <a:t>addEventLIstener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등록할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함수를 참조할 수 있기 때문에 나중에 </a:t>
            </a:r>
            <a:r>
              <a:rPr kumimoji="1" lang="en-US" altLang="ko-KR" dirty="0" err="1"/>
              <a:t>removeEventListener</a:t>
            </a:r>
            <a:r>
              <a:rPr kumimoji="1" lang="ko-KR" altLang="en-US" dirty="0"/>
              <a:t>을 사용하여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제거할 수 있었지만 무명함수를 이벤트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등록한 경우에는 해당 함수를 참조할 방법이 없기 때문에 이벤트를 제거할 수 없습니다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2758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기명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내부에서 </a:t>
            </a:r>
            <a:r>
              <a:rPr kumimoji="1" lang="en-US" altLang="ko-KR" dirty="0" err="1"/>
              <a:t>addEventListener</a:t>
            </a:r>
            <a:r>
              <a:rPr kumimoji="1" lang="ko-KR" altLang="en-US" dirty="0"/>
              <a:t> 메서드를 호출하여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제거할 수 있는데 그 이유는 해당 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이름을 가지고 있기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기명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등록할 때는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힘수의</a:t>
            </a:r>
            <a:r>
              <a:rPr kumimoji="1" lang="ko-KR" altLang="en-US" dirty="0"/>
              <a:t> 이름을 직접 지정하기 때문에 해당 함수를 참조할 수 있고 이를 사용하여 </a:t>
            </a:r>
            <a:r>
              <a:rPr kumimoji="1" lang="en-US" altLang="ko-KR" dirty="0" err="1"/>
              <a:t>removeEventListener</a:t>
            </a:r>
            <a:r>
              <a:rPr kumimoji="1" lang="ko-KR" altLang="en-US" dirty="0"/>
              <a:t> 메서드를 호출하여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제거할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기명 이벤트 </a:t>
            </a:r>
            <a:r>
              <a:rPr kumimoji="1" lang="ko-KR" altLang="en-US" dirty="0" err="1"/>
              <a:t>핸들러는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한 번만 등록되기 때문에 여러 번 클릭해도 한 번만 호출되는 걸 알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3172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0" dirty="0" err="1"/>
              <a:t>arguments.callee</a:t>
            </a:r>
            <a:r>
              <a:rPr kumimoji="1" lang="ko-KR" altLang="en-US" b="0" dirty="0"/>
              <a:t>는 현재 실행중인 함수를 가리키는 특별한 객체입니다</a:t>
            </a:r>
            <a:r>
              <a:rPr kumimoji="1" lang="en-US" altLang="ko-KR" b="0" dirty="0"/>
              <a:t>.</a:t>
            </a:r>
            <a:r>
              <a:rPr kumimoji="1" lang="ko-KR" altLang="en-US" b="0" dirty="0"/>
              <a:t> 이 객체를 사용하면 함수 자체를 가리킬 수 있습니다</a:t>
            </a:r>
            <a:r>
              <a:rPr kumimoji="1" lang="en-US" altLang="ko-KR" b="0" dirty="0"/>
              <a:t>.</a:t>
            </a:r>
            <a:r>
              <a:rPr kumimoji="1" lang="ko-KR" altLang="en-US" b="0" dirty="0"/>
              <a:t> 기명 함수를 이벤트 </a:t>
            </a:r>
            <a:r>
              <a:rPr kumimoji="1" lang="ko-KR" altLang="en-US" b="0" dirty="0" err="1"/>
              <a:t>핸들러로</a:t>
            </a:r>
            <a:r>
              <a:rPr kumimoji="1" lang="ko-KR" altLang="en-US" b="0" dirty="0"/>
              <a:t> 등록할 수 없는 경우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익명 함수를 사용하여 이벤트 </a:t>
            </a:r>
            <a:r>
              <a:rPr kumimoji="1" lang="ko-KR" altLang="en-US" b="0" dirty="0" err="1"/>
              <a:t>핸들러를</a:t>
            </a:r>
            <a:r>
              <a:rPr kumimoji="1" lang="ko-KR" altLang="en-US" b="0" dirty="0"/>
              <a:t> 등록하는데 이때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해당 함수를 호출하려면 함수의 이름이 필요하게 됩니다</a:t>
            </a:r>
            <a:r>
              <a:rPr kumimoji="1" lang="en-US" altLang="ko-KR" b="0" dirty="0"/>
              <a:t>.</a:t>
            </a:r>
            <a:r>
              <a:rPr kumimoji="1" lang="ko-KR" altLang="en-US" b="0" dirty="0"/>
              <a:t> 이때 </a:t>
            </a:r>
            <a:r>
              <a:rPr kumimoji="1" lang="en-US" altLang="ko-KR" b="0" dirty="0" err="1"/>
              <a:t>arguments.callee</a:t>
            </a:r>
            <a:r>
              <a:rPr kumimoji="1" lang="ko-KR" altLang="en-US" b="0" dirty="0" err="1"/>
              <a:t>를</a:t>
            </a:r>
            <a:r>
              <a:rPr kumimoji="1" lang="ko-KR" altLang="en-US" b="0" dirty="0"/>
              <a:t> 사용하여 함수 자체를 참조할 수 있습니다</a:t>
            </a:r>
            <a:r>
              <a:rPr kumimoji="1" lang="en-US" altLang="ko-KR" b="0" dirty="0"/>
              <a:t>.</a:t>
            </a:r>
            <a:r>
              <a:rPr kumimoji="1" lang="ko-KR" altLang="en-US" b="0" dirty="0"/>
              <a:t> 위 코드는 먼저 버튼을 클릭하면 등록된 익명함수가 실행되고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"button click"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이라는 메시지가 콘솔에 출력됩니다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 다음으로 실행된 익명 함수 내부에서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removeEventListener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현재 실행중인 함수를 등록 해제 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이때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arguments.callee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함수 자신을 가리키게 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주의해야 할 점이 있는데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arguments.callee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코드 최적화를 방해하므로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strict mode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사용이 금지됩니다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따라서 자바스크립트 코드에서는 사용을 지양하는 편이 좋으며 대신 함수 이름을 지정하여 재귀 호출을 수행하는 것이 권장됩니다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kumimoji="1"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8549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32114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이벤트가 발생하면 브라우저는 이벤트와 관련된 정보를 포함하는 이벤트 객체를 동적으로 생성합니다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이벤트 객체에는 발생한 이벤트에 대한 다양한 정보가 담겨 있으며 이 정보에는 이벤트가 발생한 요소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이벤트의 유형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마우스의 좌표 등이 포함될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함수의 첫번째 매개변수는 이벤트 객체가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함수를 등록할 때 이벤트 객체가 자동으로 해당 매개변수로 전달됩니다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통해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함수 내에서 이벤트 객체에 접근하여 이벤트에 관련된 정보를 확인하고 처리할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498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DOM API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Document Object Model(Application Programming Interface)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약자로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문서의 계층적 구조와 정보를 프로그래밍적으로 조작할 수 있도록 제공되는 인터페이스입니다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이를 통해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문서의 요소들을 노드 객체로 표현하고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이러한 노드 객체들에 대해 속성과 메서드를 통해 접근하고 조작할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말해서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DOM API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문서를 하나의 트리 구조로 표현하여 각각의 요소를 노드 객체로 만들어 제공합니다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노드 객체들은 문서의 구조와 내용을 나타내며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각각의 노드 객체는 자신의 타입에 따라 다양한 프로퍼티와 메서드를 갖습니다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kumimoji="1"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예를들어</a:t>
            </a:r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kumimoji="1"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</a:t>
            </a:r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요소는 </a:t>
            </a:r>
            <a:r>
              <a:rPr kumimoji="1"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DOM</a:t>
            </a:r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</a:t>
            </a:r>
            <a:r>
              <a:rPr kumimoji="1"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Element</a:t>
            </a:r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노드로 표현되는데 </a:t>
            </a:r>
            <a:r>
              <a:rPr kumimoji="1"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Element</a:t>
            </a:r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노드는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요소의 특징을 나타내는 속성과 해당 요소를 조작하는 메서드를 가지고 있습니다 따라서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DOM API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사용하면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문서의 구조나 내용을 동적으로 변경하거나 스타일을 조작할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0828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방식으로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등록했다면 </a:t>
            </a:r>
            <a:r>
              <a:rPr kumimoji="1" lang="en-US" altLang="ko-KR" dirty="0"/>
              <a:t>event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이벤트 객체를 전달 받을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방식의 경우 이벤트 객체를 전달받으려면 이벤트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첫 번째 매개변수 이름이 반드시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이어야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가 아닌 다른 이름으로 매개변수를 선언한다면 이벤트 객체를 전달받지 못합니다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 이유는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방식이 자바스크립트 코드와 직접적으로 연결되지 않기 때문입니다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브라우저는 이벤트가 발생할 때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어트리뷰트에</a:t>
            </a:r>
            <a:r>
              <a:rPr kumimoji="1" lang="ko-KR" altLang="en-US" dirty="0"/>
              <a:t> 지정된 함수를 호출할 뿐이고 이때 함수의 매개변수 이름이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인 경우에만 이벤트 객체가 전달되기 때문에 함수의 매개변수 이름을 다른 것으로 지정하면 이벤트 객체를 받을 수 없게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8954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이벤트가 발생하면 이벤트 타입에 따라 다양한 타입의 이벤트 객체가 생성되고 이벤트 객체는 위와 같은 상속 구조를 갖습니다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클릭 이벤트에 의해 생성된 마우스 이벤트 객체는 해당 클릭 이벤트의 정보를 포함하고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객체는 마우스 이벤트의 프로토 타입에 속해 있으며 마우스 이벤트 프로토타입은 이벤트 객체를 상속 받습니다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되면 마우스 이벤트 객체는 이벤트 객체의 속성과 메서드도 상속 받을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말하면 클릭 이벤트가 발생하면 생성된 마우스 이벤트 객체는 클릭 이벤트와 관련된 정보를 담는 동시에 이벤트 객체의 속성과 메서드도 상속받습니다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8381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JavaScript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모든 이벤트 객체는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Event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인터페이스의 프로퍼티와 메서드를 상속받습니다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kumimoji="1" lang="ko-KR" altLang="en-US" dirty="0"/>
              <a:t>이 말은 </a:t>
            </a:r>
            <a:r>
              <a:rPr kumimoji="1" lang="en-US" altLang="ko-KR" dirty="0"/>
              <a:t>j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avaScript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사용되는 이벤트 객체들이 공통적으로 가지고 있는 속성들이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Event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인터페이스에서 정의되어 있고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모든 이벤트 객체가 이러한 속성을 상속받는다는 것을 나타냅니다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en-US" altLang="ko-KR" dirty="0"/>
          </a:p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모든 이벤트 객체는 이벤트의 유형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type),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발생한 요소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target),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 발생 시간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timeStamp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등과 같은 공통 프로퍼티를 가지고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1418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다음으로 체크박스의 상태 변화에 따라 연결된 메시지가 표시되도록 구현하는 위 코드에서 볼 수 있듯이 사용자가 체크박스를 클릭하여 체크 상태를 변경하면 체크박스 요소의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checked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 값이 변경됩니다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이것은 사용자의 입력에 따라 체크박스의 체크 상태가 변경될 때 브라우저가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change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이벤트를 발생시킵니다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Change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이벤트가 발생하면 이벤트 객체가 생성되고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이벤트 객체의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target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프로퍼티는 이벤트를 발생시킨 요소 즉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 박스를 클릭하여 변경된 요소를 참조하게 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따라서 위 코드에서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e.target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change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이벤트를 발생시킨 체크박스 요소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$checkbox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가리키고 이 객체의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checked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프로퍼티는 현재 체크 상태를 나타냅니다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이를 통해 사용자가 체크박스를 클릭하여 체크 상태를 변경했을 때의 상태를 알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2430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Keydown,keyup,keypress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이벤트가 발생하면 생성되는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keyboardEvent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타입의 이벤트 객체는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altkey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ctrlkey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metakey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key, keycode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같은 고유의 프로퍼티를 갖습니다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다음은 텍스트 입력 필드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input)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키보드 입력을 감지하여 특정 키가 입력되면 입력된 값을 출력하고 입력 필드를 비우는 기능을 구현하는 코드입니다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endParaRPr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keyup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이벤트가 발생할 때 생성되는 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keyboardEvent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타입의 이벤트 객체는 키보드에서 입력한 키의 값을 문자열로 반환하는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프로퍼티를 가지고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예를들어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사용자가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엔터키를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누를 경우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프로퍼티는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Enter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라는 문자열을 반환합니다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위 코드에서는 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keyup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핸들러가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등록되어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사용자가 입력 필드에 키를 누르고 떼면 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keyup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이벤트가 발생하고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때 이벤트 객체에는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프로퍼티가 포함되어 해당 이벤트에서 사용된 키의 값을 나타냅니다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사용자가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엔터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키를 누르면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프로퍼티는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Enter"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라는 값을 갖게 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그리고 한글을 입력할 때는 보통 여러 개의 키 입력이 발생합니다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예를들어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안녕하세요를 입력할 때 한글 한 글자를 입력하면 초성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중성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종성을 순차적으로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입력하게되어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세번의 키 입력 이벤트가 발생합니다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이러한 동작 때문에 한글 입력시에는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keyup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이벤트가 여러 번 발생할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문제를 해결하기 위해서는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keyup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대신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keydown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이벤트를 사용하면 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keydown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이벤트는 키가 눌렸을 때 한 번만 발생하며 한글 입력 시에도 각 글자당 한 번씩만 발생합니다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따라서 </a:t>
            </a:r>
            <a:r>
              <a:rPr lang="en-US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keydown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이벤트를 사용하면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힌글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입력 시에도 이벤트가 불필요하게 여러 번 발생하는 현상을 회피할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93557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생성된 이벤트 객체는 이벤트를 발생시킨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요소인 이벤트 타깃을 중심으로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트리를 통해 전파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이벤트는 이벤트 객체가 전파되는 방향에 따라 </a:t>
            </a:r>
            <a:r>
              <a:rPr kumimoji="1" lang="ko-KR" altLang="en-US" dirty="0" err="1"/>
              <a:t>캡처링</a:t>
            </a:r>
            <a:r>
              <a:rPr kumimoji="1" lang="ko-KR" altLang="en-US" dirty="0"/>
              <a:t> 단계 </a:t>
            </a:r>
            <a:r>
              <a:rPr kumimoji="1" lang="en-US" altLang="ko-KR" dirty="0"/>
              <a:t>, </a:t>
            </a:r>
            <a:r>
              <a:rPr kumimoji="1" lang="ko-KR" altLang="en-US" dirty="0"/>
              <a:t>타깃 단계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버블링</a:t>
            </a:r>
            <a:r>
              <a:rPr kumimoji="1" lang="ko-KR" altLang="en-US" dirty="0"/>
              <a:t> 단계로 나눌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인수와 관련된 내용은 앞에서 설명했으므로 넘어가도록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5837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4164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코드는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방식을 사용하여 버튼 클릭 시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호출합니다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먼저 </a:t>
            </a:r>
            <a:r>
              <a:rPr kumimoji="1" lang="en-US" altLang="ko-KR" dirty="0"/>
              <a:t>HTML </a:t>
            </a:r>
            <a:r>
              <a:rPr kumimoji="1" lang="ko-KR" altLang="en-US" dirty="0"/>
              <a:t>코드에서는 버튼 요소를 생성하고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handleClick</a:t>
            </a:r>
            <a:r>
              <a:rPr kumimoji="1" lang="en-US" altLang="ko-KR" dirty="0"/>
              <a:t>(this)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는 해당 요소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버튼 요소를 가리키는데 이때 이것이 암묵적으로 생성된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내부의 </a:t>
            </a:r>
            <a:r>
              <a:rPr kumimoji="1" lang="en-US" altLang="ko-KR" dirty="0"/>
              <a:t>this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자바스크립트 코드에서는 </a:t>
            </a:r>
            <a:r>
              <a:rPr kumimoji="1" lang="en-US" altLang="ko-KR" dirty="0" err="1"/>
              <a:t>handleClick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함수를 정의하는데 이 함수는 </a:t>
            </a:r>
            <a:r>
              <a:rPr kumimoji="1" lang="en-US" altLang="ko-KR" dirty="0"/>
              <a:t>button </a:t>
            </a:r>
            <a:r>
              <a:rPr kumimoji="1" lang="ko-KR" altLang="en-US" dirty="0"/>
              <a:t>매개변수를 받아와서 이벤트를 발생시킨 버튼 요소를 나타냅니다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함수 내부에서는 </a:t>
            </a:r>
            <a:r>
              <a:rPr kumimoji="1" lang="en-US" altLang="ko-KR" dirty="0" err="1"/>
              <a:t>console.log</a:t>
            </a:r>
            <a:r>
              <a:rPr kumimoji="1" lang="en-US" altLang="ko-KR" dirty="0"/>
              <a:t>(button)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 버튼 요소를 출력합니다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함수 내부에서 </a:t>
            </a:r>
            <a:r>
              <a:rPr kumimoji="1" lang="en-US" altLang="ko-KR" dirty="0"/>
              <a:t>this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출력하면 </a:t>
            </a:r>
            <a:r>
              <a:rPr kumimoji="1" lang="en-US" altLang="ko-KR" dirty="0"/>
              <a:t>window</a:t>
            </a:r>
            <a:r>
              <a:rPr kumimoji="1" lang="ko-KR" altLang="en-US" dirty="0"/>
              <a:t>가 출력되는데 이는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방식에서 함수가 호출될 때 문맥이 </a:t>
            </a:r>
            <a:r>
              <a:rPr kumimoji="1" lang="en-US" altLang="ko-KR" dirty="0"/>
              <a:t>window</a:t>
            </a:r>
            <a:r>
              <a:rPr kumimoji="1" lang="ko-KR" altLang="en-US" dirty="0"/>
              <a:t> 객체로 설정되기 때문입니다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3306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메서드를 사용하여 이벤트를 등록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169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구조나 내용 또는 스타일 등을 동적으로 조작하려면 먼저 </a:t>
            </a:r>
            <a:r>
              <a:rPr kumimoji="1" lang="ko-KR" altLang="en-US" dirty="0" err="1"/>
              <a:t>요소노드를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취득해야합니다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" altLang="ko-KR" dirty="0" err="1"/>
              <a:t>getElementById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메서드는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문서 내에서 특정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가진 요소를 찾아서 반환합니다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kumimoji="1"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아 메서드는 </a:t>
            </a:r>
            <a:r>
              <a:rPr lang="en" altLang="ko-KR" dirty="0"/>
              <a:t>document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객체의 프로퍼티로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문서 전체에서 요소를 찾기 때문에 문서 전체를 검색하게 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메서드는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값이 유일해야 한다는 특징이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문서 내에서는 중복된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가진 요소가 여러 개 존재할 수 있지만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이는 올바른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문법이 아닙니다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그러나 실제로는 중복된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가진 요소가 여러 개 있더라도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JavaScript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에러를 발생시키지 않고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첫 번째로 발견된 요소만 반환합니다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kumimoji="1"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따라서 </a:t>
            </a:r>
            <a:r>
              <a:rPr lang="en" altLang="ko-KR" dirty="0" err="1"/>
              <a:t>getElementById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메서드는 언제나 단 하나의 요소를 반환합니다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04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 err="1"/>
              <a:t>getElementById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메서드는 인수로 전달된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가진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요소를 찾을 수 없는 경우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해당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가진 요소가 존재하지 않는 경우에는 </a:t>
            </a:r>
            <a:r>
              <a:rPr lang="en" altLang="ko-KR" dirty="0"/>
              <a:t>null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반환합니다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275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태그 이름을 이용하여 요소 노드를 취득하는 것은 </a:t>
            </a:r>
            <a:r>
              <a:rPr kumimoji="1" lang="en-US" altLang="ko-KR" dirty="0"/>
              <a:t>HTML </a:t>
            </a:r>
            <a:r>
              <a:rPr kumimoji="1" lang="ko-KR" altLang="en-US" dirty="0"/>
              <a:t>문서 내에서 특정 태그를 가진 모든 요소를 선택하는 것을 말합니다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모든 요소를 선택하겠다는 의미로 </a:t>
            </a:r>
            <a:r>
              <a:rPr lang="en" altLang="ko-KR" dirty="0" err="1"/>
              <a:t>getElementsByTagName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메서드의 인수로 와일드 카드 문자인 *을 전달합니다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이러한 태그 이름을 이용하여 요소 노드를 취득하는 방법은 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HTMLCollection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이라는 유사 배열 객체를 반환합니다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그리고 선택된 모든 요소를 담고 있으며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인덱스를 사용하여 요소에 접근할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또한 반환된 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HTMLCollection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배열과 유사한 객체라고 했으므로 열의 메서드인 </a:t>
            </a:r>
            <a:r>
              <a:rPr lang="en" altLang="ko-KR" dirty="0" err="1"/>
              <a:t>forEach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" altLang="ko-KR" dirty="0"/>
              <a:t>map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" altLang="ko-KR" dirty="0"/>
              <a:t>filter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등을 사용하여 요소들을 순회하거나 조작할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9052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class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이용한 요소 노드 취득은 특정 클래스를 가진 요소들을 선택하여 가져오는 방법입니다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요소는 클래스를 가질 수 있으며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하나 이상의 클래스를 가질 수도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다음 코드에서는 </a:t>
            </a:r>
            <a:r>
              <a:rPr lang="en" altLang="ko-KR" dirty="0" err="1"/>
              <a:t>getElementsByClassName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메서드를 사용하여 클래스 이름이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fruit"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인 요소와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vegetable"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인 요소를 선택했습니다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선택된 요소들은 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HTMLCollection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객체에 담겨 반환됩니다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클래스를 이용하여 요소 노드를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취드하는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방법은 특정 클래스를 가진 요소들의 스타일을 변경하거나 이벤트를 추가할 때 사용할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013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CSS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선택자를 이용한 요소 노드 취득은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CSS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비슷한 문법을 사용하여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문서 내에서 특정 요소를 선택하는 방법입니다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kumimoji="1"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다음 코드에서 </a:t>
            </a:r>
            <a:r>
              <a:rPr lang="en" altLang="ko-KR" dirty="0" err="1"/>
              <a:t>document.querySelectorAll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메서드를 사용하여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CSS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선택자를 이용하여 요소 노드를 취득했습니다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메서드는 주어진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CSS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선택자와 일치하는 모든 요소를 선택하여 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NodeList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객체에 담아 반환합니다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CSS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선택자를 이용하여 요소 노드를 취득하는 방법은 매우 강력하고 유연합니다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클래스나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태그 등을 이용하여 요소를 선택할 수 있으며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조금 더 복잡한 선택도 가능합니다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이를 통해 원하는 요소들을 손쉽게 선택하고 조작할 수 있습니다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1FEBA-0FE0-B240-9909-8EE8CB78453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20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9BB1D-F7A9-0273-E159-8DDC4D3E6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EF55D-E631-7BFF-566D-429756BC4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DA726-006D-8831-ECA4-E74ABC43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98CEC-5906-DE93-ABD9-98A0A6D9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7BED7-5491-515B-DD42-55379C70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608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E61B4-B4FE-564F-010C-7D818093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2A4EC-7D82-97D8-AC47-0A531DAC0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CB814-6D21-FAC9-255D-A5CFB87D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C2762-5BF1-F755-684C-9D46A179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A20122-1E7B-5221-9E04-D5169739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9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1364F1-C608-E2CC-13C0-16092769D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3596A9-ED01-C860-F569-0EA77A6A2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4B3EF-CBE6-D0F3-D14C-D40AB1F2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D68B5-799E-4F73-F643-38D4672F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F7F9D-0C28-CBEE-DD97-0371E7B2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89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C4AA4-D87F-B470-2773-3E129989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500D12-F82D-CB3F-AE8A-A326BD17E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CAE93-2FE3-3DC4-04BE-ED64F345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2E96D-81A1-AC25-66F9-5B691FE9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A92A6-4734-E3C7-A317-06973FAD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678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E9A2D-CC5B-4098-B0F4-7D67558E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A8410-D475-74BB-0AB3-1F5DC2FFA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ED04D-1B1C-531A-DE0F-4E02AD8E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EC16C-53AB-F807-B5FF-AB767110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B233A-AD21-DADF-CE99-DC504522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9904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CCF1E-0988-DA19-2EC7-96F13733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401D3-7A99-0D91-94FD-D9F4802B0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F4247D-7BD0-030F-D486-8164AA452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2EC721-3CC2-0AC2-ADB5-649620E1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D6F829-D9FC-7871-9244-9D18403D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73575-A84C-A949-D1C7-EF067A6D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611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5FB65-C9CB-3FF6-854E-C516570A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AA4A7D-2249-5B9D-2EB8-FB6861B9F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B97E8D-EEAE-F54F-BECF-EEB7DBC9F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C3B879-05DE-346A-52A7-6EC02BDD6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AD9B80-9032-2607-6BE9-B94577E4E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A70B96-E4A3-6631-0D59-769D8DD0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7AE916-1040-E14E-AE62-2B4B29B2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E86150-3722-3317-FF28-042A7576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310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7420D-7868-3C2F-2662-3AF62362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710FE7-5D17-0136-2376-53BB8F9E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D6588B-6D8C-04F6-FCB8-C1DD3516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CB406D-EEA1-DC6C-BC26-FC15D546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672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863252-28EB-5A0A-8064-83BC4405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36C0BA-07B3-333D-8FBE-BD72433D6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8B33D3-FE69-39ED-6665-9BD5F711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052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CDFB3-0823-09DE-7C56-4C2C2837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414D20-3638-C3CC-4D89-C0A551873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39BACB-B59B-6FE0-E7A1-4AA987B2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9099E-840F-B96B-233C-BFFB725B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50F1CF-3506-302D-E6E5-9336109E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580377-2D16-2B2A-AB9E-162DE380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211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CF303-7578-7CDF-D8BD-976B5DA2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A27A1C-FEC3-3DA2-B48E-FE4B3FEBA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683E3-78F4-370E-4D31-4AB1ABD31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F5C72C-F463-8340-8E22-A71BFBC8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81339-2E55-FD5E-9F85-2D6690608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3EE7C-10C0-1D08-534A-80546E96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982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45B024-04F1-1080-1332-7E8A6D4D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BBC09D-5489-182B-2307-2B75EFFD1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3F36F1-4163-DC45-3FE2-0564F1DB7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280347-6645-4845-BD5E-E46E03D14770}" type="datetimeFigureOut">
              <a:rPr kumimoji="1" lang="ko-Kore-KR" altLang="en-US" smtClean="0"/>
              <a:t>5/14/24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C6D360-6C22-BE8E-5552-F41552009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D3847-BB89-15B8-E91D-1DCF0433A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2DFF7-B9EC-5945-8BED-CF81BA5CE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33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4" Type="http://schemas.openxmlformats.org/officeDocument/2006/relationships/image" Target="../media/image7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40.png"/><Relationship Id="rId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8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4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9" Type="http://schemas.openxmlformats.org/officeDocument/2006/relationships/image" Target="../media/image72.png"/><Relationship Id="rId21" Type="http://schemas.openxmlformats.org/officeDocument/2006/relationships/image" Target="../media/image63.png"/><Relationship Id="rId34" Type="http://schemas.openxmlformats.org/officeDocument/2006/relationships/customXml" Target="../ink/ink31.xml"/><Relationship Id="rId42" Type="http://schemas.openxmlformats.org/officeDocument/2006/relationships/customXml" Target="../ink/ink35.xml"/><Relationship Id="rId47" Type="http://schemas.openxmlformats.org/officeDocument/2006/relationships/image" Target="../media/image76.png"/><Relationship Id="rId50" Type="http://schemas.openxmlformats.org/officeDocument/2006/relationships/customXml" Target="../ink/ink39.xm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6" Type="http://schemas.openxmlformats.org/officeDocument/2006/relationships/customXml" Target="../ink/ink22.xml"/><Relationship Id="rId29" Type="http://schemas.openxmlformats.org/officeDocument/2006/relationships/image" Target="../media/image67.png"/><Relationship Id="rId11" Type="http://schemas.openxmlformats.org/officeDocument/2006/relationships/image" Target="../media/image58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71.png"/><Relationship Id="rId40" Type="http://schemas.openxmlformats.org/officeDocument/2006/relationships/customXml" Target="../ink/ink34.xml"/><Relationship Id="rId45" Type="http://schemas.openxmlformats.org/officeDocument/2006/relationships/image" Target="../media/image75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49" Type="http://schemas.openxmlformats.org/officeDocument/2006/relationships/image" Target="../media/image77.png"/><Relationship Id="rId10" Type="http://schemas.openxmlformats.org/officeDocument/2006/relationships/customXml" Target="../ink/ink19.xml"/><Relationship Id="rId19" Type="http://schemas.openxmlformats.org/officeDocument/2006/relationships/image" Target="../media/image62.png"/><Relationship Id="rId31" Type="http://schemas.openxmlformats.org/officeDocument/2006/relationships/image" Target="../media/image68.png"/><Relationship Id="rId44" Type="http://schemas.openxmlformats.org/officeDocument/2006/relationships/customXml" Target="../ink/ink36.xml"/><Relationship Id="rId4" Type="http://schemas.openxmlformats.org/officeDocument/2006/relationships/customXml" Target="../ink/ink16.xml"/><Relationship Id="rId9" Type="http://schemas.openxmlformats.org/officeDocument/2006/relationships/image" Target="../media/image57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66.png"/><Relationship Id="rId30" Type="http://schemas.openxmlformats.org/officeDocument/2006/relationships/customXml" Target="../ink/ink29.xml"/><Relationship Id="rId35" Type="http://schemas.openxmlformats.org/officeDocument/2006/relationships/image" Target="../media/image70.png"/><Relationship Id="rId43" Type="http://schemas.openxmlformats.org/officeDocument/2006/relationships/image" Target="../media/image74.png"/><Relationship Id="rId48" Type="http://schemas.openxmlformats.org/officeDocument/2006/relationships/customXml" Target="../ink/ink38.xml"/><Relationship Id="rId8" Type="http://schemas.openxmlformats.org/officeDocument/2006/relationships/customXml" Target="../ink/ink18.xml"/><Relationship Id="rId51" Type="http://schemas.openxmlformats.org/officeDocument/2006/relationships/image" Target="../media/image78.png"/><Relationship Id="rId3" Type="http://schemas.openxmlformats.org/officeDocument/2006/relationships/image" Target="../media/image54.png"/><Relationship Id="rId12" Type="http://schemas.openxmlformats.org/officeDocument/2006/relationships/customXml" Target="../ink/ink20.xml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33" Type="http://schemas.openxmlformats.org/officeDocument/2006/relationships/image" Target="../media/image69.png"/><Relationship Id="rId38" Type="http://schemas.openxmlformats.org/officeDocument/2006/relationships/customXml" Target="../ink/ink33.xml"/><Relationship Id="rId46" Type="http://schemas.openxmlformats.org/officeDocument/2006/relationships/customXml" Target="../ink/ink37.xml"/><Relationship Id="rId20" Type="http://schemas.openxmlformats.org/officeDocument/2006/relationships/customXml" Target="../ink/ink24.xml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5" Type="http://schemas.openxmlformats.org/officeDocument/2006/relationships/image" Target="../media/image96.png"/><Relationship Id="rId4" Type="http://schemas.openxmlformats.org/officeDocument/2006/relationships/customXml" Target="../ink/ink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1413D-5553-F6EF-36D4-ED002507A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모던 자바스크립트</a:t>
            </a:r>
            <a:br>
              <a:rPr kumimoji="1" lang="en-US" altLang="ko-KR" dirty="0"/>
            </a:br>
            <a:r>
              <a:rPr kumimoji="1" lang="en-US" altLang="ko-KR" dirty="0"/>
              <a:t>39</a:t>
            </a:r>
            <a:r>
              <a:rPr kumimoji="1" lang="ko-KR" altLang="en-US" dirty="0"/>
              <a:t>장</a:t>
            </a:r>
            <a:r>
              <a:rPr kumimoji="1" lang="en-US" altLang="ko-KR" dirty="0"/>
              <a:t>~40</a:t>
            </a:r>
            <a:r>
              <a:rPr kumimoji="1" lang="ko-KR" altLang="en-US" dirty="0"/>
              <a:t>장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3C9A6-E7EB-F65B-3DE8-4B98EC993E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                                                                                                                      </a:t>
            </a:r>
            <a:r>
              <a:rPr kumimoji="1" lang="ko-Kore-KR" altLang="en-US" dirty="0"/>
              <a:t>설윤아</a:t>
            </a:r>
          </a:p>
        </p:txBody>
      </p:sp>
    </p:spTree>
    <p:extLst>
      <p:ext uri="{BB962C8B-B14F-4D97-AF65-F5344CB8AC3E}">
        <p14:creationId xmlns:p14="http://schemas.microsoft.com/office/powerpoint/2010/main" val="136080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A0522-4AF4-6A16-DE5E-2AC47B2A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39.2.1 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요소 노드 취득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616AB-5470-C6DB-E5F9-4CEF457A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R" sz="3500" b="1" dirty="0" err="1">
                <a:solidFill>
                  <a:srgbClr val="FF0000"/>
                </a:solidFill>
              </a:rPr>
              <a:t>getElementById</a:t>
            </a:r>
            <a:r>
              <a:rPr lang="en" altLang="ko-KR" sz="3500" b="1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sz="3500" b="1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메서드</a:t>
            </a:r>
            <a:endParaRPr lang="en-US" altLang="ko-KR" sz="3500" b="1" i="0" u="none" strike="noStrike" dirty="0">
              <a:solidFill>
                <a:srgbClr val="FF0000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None/>
            </a:pP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인수로 전달된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가진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요소를 찾을 수 없는 경우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해당 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가진 요소가 존재하지 않는 경우에는 </a:t>
            </a:r>
            <a:r>
              <a:rPr lang="en" altLang="ko-KR" dirty="0"/>
              <a:t>null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반환합니다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F7EA5-E4FF-B34D-4058-ACB432E40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351"/>
          <a:stretch/>
        </p:blipFill>
        <p:spPr>
          <a:xfrm>
            <a:off x="2195582" y="3429000"/>
            <a:ext cx="7172036" cy="29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73372-4328-4E6C-7A29-8EDAA697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39.2.2 </a:t>
            </a:r>
            <a:r>
              <a:rPr kumimoji="1" lang="ko-KR" altLang="en-US" dirty="0"/>
              <a:t>태그 이름을 이용한 요소 노드 취득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A4FC83-8B90-3B69-62C7-97D1FA071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3500" b="1" dirty="0" err="1">
                <a:solidFill>
                  <a:srgbClr val="FF0000"/>
                </a:solidFill>
              </a:rPr>
              <a:t>getElementsByTagName</a:t>
            </a:r>
            <a:r>
              <a:rPr lang="en" altLang="ko-KR" sz="3500" b="1" dirty="0">
                <a:solidFill>
                  <a:srgbClr val="FF0000"/>
                </a:solidFill>
              </a:rPr>
              <a:t> </a:t>
            </a:r>
            <a:r>
              <a:rPr lang="ko-KR" altLang="en-US" sz="3500" b="1" dirty="0">
                <a:solidFill>
                  <a:srgbClr val="FF0000"/>
                </a:solidFill>
              </a:rPr>
              <a:t>메서드</a:t>
            </a:r>
            <a:endParaRPr lang="en-US" altLang="ko-KR" sz="3500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è"/>
            </a:pPr>
            <a:endParaRPr lang="en-US" altLang="ko-KR" dirty="0"/>
          </a:p>
          <a:p>
            <a:pPr>
              <a:buFont typeface="Wingdings" pitchFamily="2" charset="2"/>
              <a:buChar char="è"/>
            </a:pPr>
            <a:r>
              <a:rPr lang="ko-KR" altLang="en-US" dirty="0"/>
              <a:t>모든 요소를 선택</a:t>
            </a:r>
            <a:r>
              <a:rPr lang="en-US" altLang="ko-KR" dirty="0"/>
              <a:t>: </a:t>
            </a:r>
            <a:r>
              <a:rPr lang="ko-KR" altLang="en-US" dirty="0"/>
              <a:t>인수로 </a:t>
            </a:r>
            <a:r>
              <a:rPr lang="en-US" altLang="ko-KR" dirty="0"/>
              <a:t>*</a:t>
            </a:r>
            <a:r>
              <a:rPr lang="ko-KR" altLang="en-US" dirty="0"/>
              <a:t>을 전달</a:t>
            </a:r>
            <a:endParaRPr lang="en-US" altLang="ko-KR" dirty="0"/>
          </a:p>
          <a:p>
            <a:pPr>
              <a:buFont typeface="Wingdings" pitchFamily="2" charset="2"/>
              <a:buChar char="è"/>
            </a:pPr>
            <a:endParaRPr lang="en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Wingdings" pitchFamily="2" charset="2"/>
              <a:buChar char="è"/>
            </a:pP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HTMLCollection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이라는 유사 배열 객체 반환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인덱스로 요소 접근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buFont typeface="Wingdings" pitchFamily="2" charset="2"/>
              <a:buChar char="è"/>
            </a:pPr>
            <a:endParaRPr lang="en-US" altLang="ko-KR" dirty="0"/>
          </a:p>
          <a:p>
            <a:pPr>
              <a:buFont typeface="Wingdings" pitchFamily="2" charset="2"/>
              <a:buChar char="è"/>
            </a:pPr>
            <a:r>
              <a:rPr lang="en-US" altLang="ko-KR" dirty="0"/>
              <a:t>f</a:t>
            </a:r>
            <a:r>
              <a:rPr lang="en" altLang="ko-KR" dirty="0" err="1"/>
              <a:t>orEach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" altLang="ko-KR" dirty="0"/>
              <a:t>map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" altLang="ko-KR" dirty="0"/>
              <a:t>filter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등을 사용하여 요소 순회하거나 조작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가능</a:t>
            </a:r>
            <a:endParaRPr lang="en-US" altLang="ko-KR" dirty="0"/>
          </a:p>
          <a:p>
            <a:pPr>
              <a:buFont typeface="Wingdings" pitchFamily="2" charset="2"/>
              <a:buChar char="è"/>
            </a:pPr>
            <a:endParaRPr lang="en-US" altLang="ko-KR" dirty="0"/>
          </a:p>
          <a:p>
            <a:pPr marL="0" indent="0">
              <a:buNone/>
            </a:pPr>
            <a:endParaRPr kumimoji="1" lang="ko-KR" altLang="en-US" sz="3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EBC25B-FB13-5053-B12F-255E88C1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81" y="2908582"/>
            <a:ext cx="5431019" cy="3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3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FE545-13CE-33B2-332A-EA7B1244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39.2.3 class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요소 </a:t>
            </a:r>
            <a:r>
              <a:rPr kumimoji="1" lang="ko-KR" altLang="en-US" dirty="0" err="1"/>
              <a:t>노득</a:t>
            </a:r>
            <a:r>
              <a:rPr kumimoji="1" lang="ko-KR" altLang="en-US" dirty="0"/>
              <a:t> 취득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53CEE2C-DEEC-AF00-29CC-C700ABB03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9371" y="3343920"/>
            <a:ext cx="3481276" cy="3242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54C2F-560A-E82C-A3CF-8E20BDCDD542}"/>
              </a:ext>
            </a:extLst>
          </p:cNvPr>
          <p:cNvSpPr txBox="1"/>
          <p:nvPr/>
        </p:nvSpPr>
        <p:spPr>
          <a:xfrm>
            <a:off x="838200" y="1690688"/>
            <a:ext cx="105156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500" b="1" dirty="0" err="1">
                <a:solidFill>
                  <a:srgbClr val="FF0000"/>
                </a:solidFill>
              </a:rPr>
              <a:t>getElementsByClassName</a:t>
            </a:r>
            <a:r>
              <a:rPr lang="en" altLang="ko-KR" sz="3500" b="1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sz="3500" b="1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메서드</a:t>
            </a:r>
            <a:endParaRPr lang="en-US" altLang="ko-KR" sz="3500" b="1" i="0" u="none" strike="noStrike" dirty="0">
              <a:solidFill>
                <a:srgbClr val="FF0000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altLang="ko-KR" sz="3500" b="1" dirty="0">
              <a:solidFill>
                <a:srgbClr val="FF0000"/>
              </a:solidFill>
              <a:highlight>
                <a:srgbClr val="FFFFFF"/>
              </a:highlight>
              <a:latin typeface="Söhne"/>
            </a:endParaRPr>
          </a:p>
          <a:p>
            <a:pPr marL="457200" indent="-457200">
              <a:buFont typeface="Wingdings" pitchFamily="2" charset="2"/>
              <a:buChar char="è"/>
            </a:pPr>
            <a:r>
              <a:rPr lang="ko-KR" altLang="en-US" sz="3500" dirty="0">
                <a:highlight>
                  <a:srgbClr val="FFFFFF"/>
                </a:highlight>
                <a:latin typeface="Söhne"/>
              </a:rPr>
              <a:t> 특정 클래스를 가진 요소들을 선택하여 가져옴</a:t>
            </a:r>
            <a:r>
              <a:rPr lang="en-US" altLang="ko-KR" sz="3500" dirty="0"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C06DBD1-9E14-708D-4545-56768DEBF5A4}"/>
              </a:ext>
            </a:extLst>
          </p:cNvPr>
          <p:cNvSpPr/>
          <p:nvPr/>
        </p:nvSpPr>
        <p:spPr>
          <a:xfrm>
            <a:off x="6245860" y="3608523"/>
            <a:ext cx="4502726" cy="2713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클래스 이름이 </a:t>
            </a:r>
            <a:r>
              <a:rPr kumimoji="1" lang="en-US" altLang="ko-KR" dirty="0">
                <a:solidFill>
                  <a:srgbClr val="FF0000"/>
                </a:solidFill>
              </a:rPr>
              <a:t>‘fruit’</a:t>
            </a:r>
            <a:r>
              <a:rPr kumimoji="1" lang="ko-KR" altLang="en-US" dirty="0">
                <a:solidFill>
                  <a:schemeClr val="tx1"/>
                </a:solidFill>
              </a:rPr>
              <a:t>인 요소와 </a:t>
            </a:r>
            <a:r>
              <a:rPr kumimoji="1" lang="en-US" altLang="ko-KR" dirty="0">
                <a:solidFill>
                  <a:srgbClr val="FF0000"/>
                </a:solidFill>
              </a:rPr>
              <a:t>‘vegetable’</a:t>
            </a:r>
            <a:r>
              <a:rPr kumimoji="1" lang="ko-KR" altLang="en-US" dirty="0">
                <a:solidFill>
                  <a:schemeClr val="tx1"/>
                </a:solidFill>
              </a:rPr>
              <a:t>인 요소를 선택 </a:t>
            </a:r>
            <a:r>
              <a:rPr kumimoji="1" lang="en-US" altLang="ko-KR" dirty="0">
                <a:solidFill>
                  <a:schemeClr val="tx1"/>
                </a:solidFill>
              </a:rPr>
              <a:t>-&gt;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HTMLCollection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객체에 담겨 반환</a:t>
            </a:r>
            <a:r>
              <a:rPr kumimoji="1" lang="ko-KR" altLang="en-US" dirty="0">
                <a:solidFill>
                  <a:schemeClr val="tx1"/>
                </a:solidFill>
              </a:rPr>
              <a:t>됨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2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A15A0-C1F9-4F72-9C02-E8FFCF60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300" dirty="0"/>
              <a:t>39.2.4 CSS </a:t>
            </a:r>
            <a:r>
              <a:rPr kumimoji="1" lang="ko-KR" altLang="en-US" sz="4300" dirty="0"/>
              <a:t>선택자를 이용한 요소 노드 취득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6B41184-279C-DF66-07A5-313DF0BF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5431" y="3429000"/>
            <a:ext cx="3441137" cy="332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69E71-0256-9BD8-F7EE-9FCF3119E8E5}"/>
              </a:ext>
            </a:extLst>
          </p:cNvPr>
          <p:cNvSpPr txBox="1"/>
          <p:nvPr/>
        </p:nvSpPr>
        <p:spPr>
          <a:xfrm>
            <a:off x="473990" y="1715136"/>
            <a:ext cx="117180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500" b="1" dirty="0" err="1">
                <a:solidFill>
                  <a:srgbClr val="FF0000"/>
                </a:solidFill>
              </a:rPr>
              <a:t>document.querySelectorAll</a:t>
            </a:r>
            <a:r>
              <a:rPr lang="en" altLang="ko-KR" sz="3500" b="1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sz="3500" b="1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메서드</a:t>
            </a:r>
            <a:endParaRPr lang="en-US" altLang="ko-KR" sz="3500" b="1" i="0" u="none" strike="noStrike" dirty="0">
              <a:solidFill>
                <a:srgbClr val="FF0000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altLang="ko-KR" sz="3500" b="1" dirty="0">
              <a:solidFill>
                <a:srgbClr val="FF0000"/>
              </a:solidFill>
              <a:highlight>
                <a:srgbClr val="FFFFFF"/>
              </a:highlight>
              <a:latin typeface="Söhne"/>
            </a:endParaRPr>
          </a:p>
          <a:p>
            <a:pPr marL="457200" indent="-457200">
              <a:buFont typeface="Wingdings" pitchFamily="2" charset="2"/>
              <a:buChar char="è"/>
            </a:pPr>
            <a:r>
              <a:rPr lang="en" altLang="ko-KR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CSS </a:t>
            </a:r>
            <a:r>
              <a:rPr lang="ko-KR" altLang="en-US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선택자와 일치하는 모든 요소를 선택하여 </a:t>
            </a:r>
            <a:r>
              <a:rPr lang="en" altLang="ko-KR" sz="2800" b="0" i="0" u="none" strike="noStrike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NodeList</a:t>
            </a:r>
            <a:r>
              <a:rPr lang="en" altLang="ko-KR" sz="2800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sz="2800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객체에 담아 반환</a:t>
            </a:r>
            <a:endParaRPr lang="en-US" altLang="ko-KR" sz="2800" b="0" i="0" u="none" strike="noStrike" dirty="0">
              <a:solidFill>
                <a:srgbClr val="FF0000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indent="-457200">
              <a:buFont typeface="Wingdings" pitchFamily="2" charset="2"/>
              <a:buChar char="è"/>
            </a:pP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84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75AAF-C39B-3D4D-E31F-B0FEDCA9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39.2.6 </a:t>
            </a:r>
            <a:r>
              <a:rPr kumimoji="1" lang="en-US" altLang="ko-KR" dirty="0" err="1"/>
              <a:t>HTMLCollection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NodeList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08E7C-B7A9-08AB-CB2B-9406DA5A9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5EBEDE-02AE-B8FF-5FE3-FE0521DDFA2A}"/>
              </a:ext>
            </a:extLst>
          </p:cNvPr>
          <p:cNvSpPr/>
          <p:nvPr/>
        </p:nvSpPr>
        <p:spPr>
          <a:xfrm>
            <a:off x="579408" y="1641323"/>
            <a:ext cx="5725886" cy="50323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500" b="1" dirty="0" err="1">
                <a:solidFill>
                  <a:srgbClr val="FF0000"/>
                </a:solidFill>
              </a:rPr>
              <a:t>HTMLCollection</a:t>
            </a:r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1) </a:t>
            </a:r>
            <a:r>
              <a:rPr kumimoji="1" lang="en" altLang="ko-KR" dirty="0">
                <a:solidFill>
                  <a:srgbClr val="FF0000"/>
                </a:solidFill>
                <a:latin typeface="Söhne"/>
              </a:rPr>
              <a:t>D</a:t>
            </a:r>
            <a:r>
              <a:rPr lang="en" altLang="ko-KR" b="0" i="0" u="none" strike="noStrike" dirty="0">
                <a:solidFill>
                  <a:srgbClr val="FF0000"/>
                </a:solidFill>
                <a:effectLst/>
                <a:latin typeface="Söhne"/>
              </a:rPr>
              <a:t>OM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Söhne"/>
              </a:rPr>
              <a:t>요소의 컬렉션</a:t>
            </a:r>
            <a:r>
              <a:rPr lang="ko-KR" alt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을 나타내는 객체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algn="ctr"/>
            <a:endParaRPr lang="en-US" altLang="ko-KR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Söhne"/>
              </a:rPr>
              <a:t>2) </a:t>
            </a:r>
            <a:r>
              <a:rPr lang="ko-KR" altLang="en-US" dirty="0">
                <a:solidFill>
                  <a:srgbClr val="FF0000"/>
                </a:solidFill>
                <a:latin typeface="Söhne"/>
              </a:rPr>
              <a:t>유사 배열 객체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이며 배열과 유사하게 인덱스를 사용하여 요소에 접근 가능</a:t>
            </a: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3)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latin typeface="Söhne"/>
              </a:rPr>
              <a:t>실시간으로 </a:t>
            </a:r>
            <a:r>
              <a:rPr kumimoji="1" lang="en-US" altLang="ko-KR" dirty="0">
                <a:solidFill>
                  <a:srgbClr val="FF0000"/>
                </a:solidFill>
                <a:latin typeface="Söhne"/>
              </a:rPr>
              <a:t>DOM</a:t>
            </a:r>
            <a:r>
              <a:rPr kumimoji="1" lang="ko-KR" altLang="en-US" dirty="0">
                <a:solidFill>
                  <a:srgbClr val="FF0000"/>
                </a:solidFill>
                <a:latin typeface="Söhne"/>
              </a:rPr>
              <a:t>요소의 상태를 반영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즉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, DOM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에 변경이 일어날 때마다 자동으로 업데이트</a:t>
            </a:r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4)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DOM 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요소의 </a:t>
            </a:r>
            <a:r>
              <a:rPr kumimoji="1" lang="ko-KR" altLang="en-US" dirty="0">
                <a:solidFill>
                  <a:srgbClr val="FF0000"/>
                </a:solidFill>
                <a:latin typeface="Söhne"/>
              </a:rPr>
              <a:t>특정속성에 따라 선택된 요소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를 담는다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4E8064-F2B6-07D5-7A8D-1D0D0E823F9B}"/>
              </a:ext>
            </a:extLst>
          </p:cNvPr>
          <p:cNvSpPr/>
          <p:nvPr/>
        </p:nvSpPr>
        <p:spPr>
          <a:xfrm>
            <a:off x="6305294" y="1641323"/>
            <a:ext cx="5702676" cy="50358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500" b="1" dirty="0" err="1">
                <a:solidFill>
                  <a:srgbClr val="FF0000"/>
                </a:solidFill>
              </a:rPr>
              <a:t>NodeList</a:t>
            </a:r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dirty="0"/>
          </a:p>
          <a:p>
            <a:pPr marL="342900" indent="-342900" algn="ctr">
              <a:buAutoNum type="arabicParenR"/>
            </a:pPr>
            <a:r>
              <a:rPr kumimoji="1" lang="en-US" altLang="ko-KR" dirty="0">
                <a:solidFill>
                  <a:srgbClr val="FF0000"/>
                </a:solidFill>
              </a:rPr>
              <a:t>DOM</a:t>
            </a:r>
            <a:r>
              <a:rPr kumimoji="1" lang="ko-KR" altLang="en-US" dirty="0">
                <a:solidFill>
                  <a:srgbClr val="FF0000"/>
                </a:solidFill>
              </a:rPr>
              <a:t> 요소의 노드 리스트</a:t>
            </a:r>
            <a:r>
              <a:rPr kumimoji="1" lang="ko-KR" altLang="en-US" dirty="0">
                <a:solidFill>
                  <a:schemeClr val="tx1"/>
                </a:solidFill>
              </a:rPr>
              <a:t>를 나타내는 객체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Söhne"/>
              </a:rPr>
              <a:t>2) </a:t>
            </a:r>
            <a:r>
              <a:rPr lang="ko-KR" altLang="en-US" dirty="0">
                <a:solidFill>
                  <a:srgbClr val="FF0000"/>
                </a:solidFill>
                <a:latin typeface="Söhne"/>
              </a:rPr>
              <a:t>유사 배열 객체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이며 배열과 유사하게 인덱스를 사용하여 요소에 접근 가능</a:t>
            </a: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3) </a:t>
            </a:r>
            <a:r>
              <a:rPr kumimoji="1" lang="ko-KR" altLang="en-US" dirty="0">
                <a:solidFill>
                  <a:srgbClr val="FF0000"/>
                </a:solidFill>
                <a:latin typeface="Söhne"/>
              </a:rPr>
              <a:t>정적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이므로 요소가 </a:t>
            </a:r>
            <a:r>
              <a:rPr kumimoji="1" lang="en-US" altLang="ko-KR" dirty="0" err="1">
                <a:solidFill>
                  <a:schemeClr val="tx1"/>
                </a:solidFill>
                <a:latin typeface="Söhne"/>
              </a:rPr>
              <a:t>NodeList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에 포함된 </a:t>
            </a:r>
            <a:r>
              <a:rPr kumimoji="1" lang="ko-KR" altLang="en-US" dirty="0">
                <a:solidFill>
                  <a:srgbClr val="FF0000"/>
                </a:solidFill>
                <a:latin typeface="Söhne"/>
              </a:rPr>
              <a:t>요소가 변경되어도 자동으로 업데이트 </a:t>
            </a:r>
            <a:r>
              <a:rPr kumimoji="1" lang="en-US" altLang="ko-KR" dirty="0">
                <a:solidFill>
                  <a:srgbClr val="FF0000"/>
                </a:solidFill>
                <a:latin typeface="Söhne"/>
              </a:rPr>
              <a:t>X</a:t>
            </a: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즉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생성 시점의 요소만 담고 있음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ctr"/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4)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Söhne"/>
              </a:rPr>
              <a:t>DOM</a:t>
            </a:r>
            <a:r>
              <a:rPr kumimoji="1" lang="ko-KR" altLang="en-US" dirty="0">
                <a:solidFill>
                  <a:srgbClr val="FF0000"/>
                </a:solidFill>
                <a:latin typeface="Söhne"/>
              </a:rPr>
              <a:t>의 트리구조에서 특정 노드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를 </a:t>
            </a:r>
            <a:r>
              <a:rPr kumimoji="1" lang="ko-KR" altLang="en-US" dirty="0">
                <a:solidFill>
                  <a:srgbClr val="FF0000"/>
                </a:solidFill>
                <a:latin typeface="Söhne"/>
              </a:rPr>
              <a:t>선택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하는 메서드로 생성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0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B3896-A0D3-E2CF-3460-FF7269B4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100" dirty="0"/>
              <a:t>39.7.1  </a:t>
            </a:r>
            <a:r>
              <a:rPr kumimoji="1" lang="ko-KR" altLang="en-US" sz="4100" dirty="0" err="1"/>
              <a:t>어트리뷰트</a:t>
            </a:r>
            <a:r>
              <a:rPr kumimoji="1" lang="ko-KR" altLang="en-US" sz="4100" dirty="0"/>
              <a:t> 노드와 </a:t>
            </a:r>
            <a:r>
              <a:rPr kumimoji="1" lang="en-US" altLang="ko-KR" sz="4100" dirty="0"/>
              <a:t>attributes </a:t>
            </a:r>
            <a:r>
              <a:rPr kumimoji="1" lang="ko-KR" altLang="en-US" sz="4100" dirty="0"/>
              <a:t>프로퍼티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27D98-F7E9-FD57-B29D-B2B0D978E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sz="3500" b="1" dirty="0" err="1">
                <a:solidFill>
                  <a:srgbClr val="FF0000"/>
                </a:solidFill>
              </a:rPr>
              <a:t>어트리뷰트</a:t>
            </a:r>
            <a:r>
              <a:rPr kumimoji="1" lang="ko-KR" altLang="en-US" sz="3500" b="1" dirty="0">
                <a:solidFill>
                  <a:srgbClr val="FF0000"/>
                </a:solidFill>
              </a:rPr>
              <a:t> 노드</a:t>
            </a:r>
            <a:endParaRPr kumimoji="1" lang="en-US" altLang="ko-KR" sz="3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ko-KR" sz="3500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è"/>
            </a:pPr>
            <a:r>
              <a:rPr kumimoji="1" lang="en-US" altLang="ko-KR" dirty="0"/>
              <a:t> </a:t>
            </a:r>
            <a:r>
              <a:rPr kumimoji="1" lang="en-US" altLang="ko-KR" sz="3000" dirty="0"/>
              <a:t>HTML </a:t>
            </a:r>
            <a:r>
              <a:rPr kumimoji="1" lang="ko-KR" altLang="en-US" sz="3000" dirty="0"/>
              <a:t>요소의 속성</a:t>
            </a:r>
            <a:r>
              <a:rPr lang="en" altLang="ko-KR" sz="3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(Attribute)</a:t>
            </a:r>
            <a:r>
              <a:rPr lang="ko-KR" altLang="en-US" sz="3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나타내는 노드</a:t>
            </a:r>
            <a:endParaRPr lang="en-US" altLang="ko-KR" sz="30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Wingdings" pitchFamily="2" charset="2"/>
              <a:buChar char="è"/>
            </a:pPr>
            <a:endParaRPr lang="en-US" altLang="ko-KR" sz="30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Wingdings" pitchFamily="2" charset="2"/>
              <a:buChar char="è"/>
            </a:pPr>
            <a:r>
              <a:rPr kumimoji="1" lang="en" altLang="ko-KR" dirty="0"/>
              <a:t> </a:t>
            </a:r>
            <a:r>
              <a:rPr kumimoji="1" lang="ko-KR" altLang="en-US" sz="3000" dirty="0" err="1"/>
              <a:t>어트리뷰트</a:t>
            </a:r>
            <a:r>
              <a:rPr kumimoji="1" lang="ko-KR" altLang="en-US" sz="3000" dirty="0"/>
              <a:t> 노드 정보 </a:t>
            </a:r>
            <a:r>
              <a:rPr kumimoji="1" lang="en-US" altLang="ko-KR" sz="3000" dirty="0"/>
              <a:t>-&gt;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kumimoji="1" lang="en-US" altLang="ko-KR" sz="3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  </a:t>
            </a:r>
            <a:r>
              <a:rPr lang="ko-KR" altLang="en-US" sz="3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요소 노드의 </a:t>
            </a:r>
            <a:r>
              <a:rPr lang="en" altLang="ko-KR" sz="3000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attributes </a:t>
            </a:r>
            <a:r>
              <a:rPr lang="ko-KR" altLang="en-US" sz="3000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프로퍼티를 통해 접근 </a:t>
            </a:r>
            <a:r>
              <a:rPr lang="ko-KR" altLang="en-US" sz="3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가능</a:t>
            </a:r>
            <a:r>
              <a:rPr lang="en-US" altLang="ko-KR" sz="3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>
              <a:buNone/>
            </a:pPr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Wingdings" pitchFamily="2" charset="2"/>
              <a:buChar char="è"/>
            </a:pPr>
            <a:r>
              <a:rPr lang="en" altLang="ko-KR" sz="3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attributes </a:t>
            </a:r>
            <a:r>
              <a:rPr lang="ko-KR" altLang="en-US" sz="3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프로퍼티는 </a:t>
            </a:r>
            <a:r>
              <a:rPr lang="en" altLang="ko-KR" sz="3000" b="0" i="0" u="none" strike="noStrike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NamedNodeMap</a:t>
            </a:r>
            <a:r>
              <a:rPr lang="en" altLang="ko-KR" sz="3000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sz="3000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객체를 반환</a:t>
            </a:r>
            <a:endParaRPr lang="en-US" altLang="ko-KR" sz="3000" b="0" i="0" u="none" strike="noStrike" dirty="0">
              <a:solidFill>
                <a:srgbClr val="FF0000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" altLang="ko-KR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NamedNodeMap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어트리뷰트의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컬렉션을 나타내는 객체이며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</a:p>
          <a:p>
            <a:pPr marL="0" indent="0">
              <a:buNone/>
            </a:pP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어트리뷰트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노드는 이름과 값의 쌍으로 저장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endParaRPr kumimoji="1"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>
              <a:buFont typeface="Wingdings" pitchFamily="2" charset="2"/>
              <a:buChar char="è"/>
            </a:pPr>
            <a:endParaRPr kumimoji="1" lang="en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Wingdings" pitchFamily="2" charset="2"/>
              <a:buChar char="è"/>
            </a:pPr>
            <a:endParaRPr kumimoji="1" lang="en" altLang="ko-KR" dirty="0"/>
          </a:p>
          <a:p>
            <a:pPr>
              <a:buFont typeface="Wingdings" pitchFamily="2" charset="2"/>
              <a:buChar char="è"/>
            </a:pPr>
            <a:endParaRPr kumimoji="1" lang="en" altLang="ko-KR" dirty="0"/>
          </a:p>
          <a:p>
            <a:pPr marL="0" indent="0">
              <a:buNone/>
            </a:pPr>
            <a:endParaRPr kumimoji="1"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None/>
            </a:pPr>
            <a:endParaRPr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C24BAB7-334E-4C93-14D9-BB8BBB49E940}"/>
              </a:ext>
            </a:extLst>
          </p:cNvPr>
          <p:cNvSpPr/>
          <p:nvPr/>
        </p:nvSpPr>
        <p:spPr>
          <a:xfrm>
            <a:off x="569343" y="1417638"/>
            <a:ext cx="10515601" cy="51673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b="1" dirty="0" err="1">
                <a:solidFill>
                  <a:srgbClr val="FF0000"/>
                </a:solidFill>
              </a:rPr>
              <a:t>어트리뷰트</a:t>
            </a:r>
            <a:r>
              <a:rPr kumimoji="1" lang="ko-KR" altLang="en-US" sz="2500" b="1" dirty="0">
                <a:solidFill>
                  <a:srgbClr val="FF0000"/>
                </a:solidFill>
              </a:rPr>
              <a:t> 노드와 </a:t>
            </a:r>
            <a:r>
              <a:rPr kumimoji="1" lang="en-US" altLang="ko-KR" sz="2500" b="1" dirty="0">
                <a:solidFill>
                  <a:srgbClr val="FF0000"/>
                </a:solidFill>
              </a:rPr>
              <a:t>attributes </a:t>
            </a:r>
            <a:r>
              <a:rPr kumimoji="1" lang="ko-KR" altLang="en-US" sz="2500" b="1" dirty="0">
                <a:solidFill>
                  <a:srgbClr val="FF0000"/>
                </a:solidFill>
              </a:rPr>
              <a:t>프로퍼티를 사용하면 </a:t>
            </a:r>
            <a:r>
              <a:rPr kumimoji="1" lang="en-US" altLang="ko-KR" sz="2500" b="1" dirty="0" err="1">
                <a:solidFill>
                  <a:srgbClr val="FF0000"/>
                </a:solidFill>
              </a:rPr>
              <a:t>HTMl</a:t>
            </a:r>
            <a:r>
              <a:rPr kumimoji="1" lang="ko-KR" altLang="en-US" sz="2500" b="1" dirty="0">
                <a:solidFill>
                  <a:srgbClr val="FF0000"/>
                </a:solidFill>
              </a:rPr>
              <a:t> 요소의 속성에 접근하고 </a:t>
            </a:r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2500" b="1" dirty="0">
                <a:solidFill>
                  <a:srgbClr val="FF0000"/>
                </a:solidFill>
              </a:rPr>
              <a:t>이를 프로그래밍적으로 조작할 수 있습니다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.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3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C5F11-4594-40F3-6880-44CB83EA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39.7.2 </a:t>
            </a:r>
            <a:r>
              <a:rPr kumimoji="1" lang="en-US" altLang="ko-KR" dirty="0" err="1"/>
              <a:t>HTMl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EFD4E5-B5C7-0074-6DE9-FC0CC932D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rgbClr val="FF0000"/>
                </a:solidFill>
              </a:rPr>
              <a:t>Attributes  </a:t>
            </a:r>
            <a:r>
              <a:rPr kumimoji="1" lang="ko-KR" altLang="en-US" dirty="0">
                <a:solidFill>
                  <a:srgbClr val="FF0000"/>
                </a:solidFill>
              </a:rPr>
              <a:t>프로퍼티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읽기 전용 </a:t>
            </a:r>
            <a:r>
              <a:rPr kumimoji="1" lang="ko-KR" altLang="en-US" dirty="0" err="1"/>
              <a:t>접근자</a:t>
            </a:r>
            <a:r>
              <a:rPr kumimoji="1" lang="ko-KR" altLang="en-US" dirty="0"/>
              <a:t> 프로퍼티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                                             HTML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 </a:t>
            </a:r>
            <a:r>
              <a:rPr kumimoji="1" lang="ko-KR" altLang="en-US" dirty="0">
                <a:solidFill>
                  <a:srgbClr val="FF0000"/>
                </a:solidFill>
              </a:rPr>
              <a:t>취득 </a:t>
            </a:r>
            <a:r>
              <a:rPr kumimoji="1" lang="en-US" altLang="ko-KR" dirty="0">
                <a:solidFill>
                  <a:srgbClr val="FF0000"/>
                </a:solidFill>
              </a:rPr>
              <a:t>O </a:t>
            </a:r>
            <a:r>
              <a:rPr kumimoji="1" lang="ko-KR" altLang="en-US" dirty="0">
                <a:solidFill>
                  <a:srgbClr val="FF0000"/>
                </a:solidFill>
              </a:rPr>
              <a:t>변경 </a:t>
            </a:r>
            <a:r>
              <a:rPr kumimoji="1" lang="en-US" altLang="ko-KR" dirty="0">
                <a:solidFill>
                  <a:srgbClr val="FF0000"/>
                </a:solidFill>
              </a:rPr>
              <a:t>X</a:t>
            </a:r>
          </a:p>
          <a:p>
            <a:pPr marL="0" indent="0">
              <a:buNone/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CF1F17-86F0-4A94-F12D-D2A0AB2450E4}"/>
              </a:ext>
            </a:extLst>
          </p:cNvPr>
          <p:cNvSpPr/>
          <p:nvPr/>
        </p:nvSpPr>
        <p:spPr>
          <a:xfrm>
            <a:off x="1414733" y="2173858"/>
            <a:ext cx="9506310" cy="36230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accent5">
                    <a:lumMod val="75000"/>
                  </a:schemeClr>
                </a:solidFill>
              </a:rPr>
              <a:t>하지만</a:t>
            </a:r>
            <a:r>
              <a:rPr kumimoji="1" lang="en-US" altLang="ko-KR" sz="2000" dirty="0">
                <a:solidFill>
                  <a:schemeClr val="accent5">
                    <a:lumMod val="75000"/>
                  </a:schemeClr>
                </a:solidFill>
              </a:rPr>
              <a:t>!</a:t>
            </a:r>
          </a:p>
          <a:p>
            <a:pPr algn="ctr"/>
            <a:endParaRPr kumimoji="1" lang="en-US" altLang="ko-KR" sz="2000" dirty="0"/>
          </a:p>
          <a:p>
            <a:pPr algn="ctr"/>
            <a:r>
              <a:rPr kumimoji="1" lang="en-US" altLang="ko-KR" b="1" dirty="0" err="1">
                <a:solidFill>
                  <a:srgbClr val="FF0000"/>
                </a:solidFill>
              </a:rPr>
              <a:t>Element.prototype.getAttribute</a:t>
            </a:r>
            <a:r>
              <a:rPr kumimoji="1" lang="en-US" altLang="ko-KR" b="1" dirty="0">
                <a:solidFill>
                  <a:srgbClr val="FF0000"/>
                </a:solidFill>
              </a:rPr>
              <a:t>/</a:t>
            </a:r>
            <a:r>
              <a:rPr kumimoji="1" lang="en-US" altLang="ko-KR" b="1" dirty="0" err="1">
                <a:solidFill>
                  <a:srgbClr val="FF0000"/>
                </a:solidFill>
              </a:rPr>
              <a:t>setAttribute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메서드</a:t>
            </a:r>
            <a:r>
              <a:rPr kumimoji="1" lang="ko-KR" altLang="en-US" dirty="0">
                <a:solidFill>
                  <a:schemeClr val="tx1"/>
                </a:solidFill>
              </a:rPr>
              <a:t>를 사용하면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attributes </a:t>
            </a:r>
            <a:r>
              <a:rPr kumimoji="1" lang="ko-KR" altLang="en-US" dirty="0">
                <a:solidFill>
                  <a:srgbClr val="FF0000"/>
                </a:solidFill>
              </a:rPr>
              <a:t>프로퍼티를 통하지 않고 </a:t>
            </a:r>
            <a:r>
              <a:rPr kumimoji="1" lang="ko-KR" altLang="en-US" dirty="0">
                <a:solidFill>
                  <a:schemeClr val="tx1"/>
                </a:solidFill>
              </a:rPr>
              <a:t>요소 노드에서 메서드를 통해 </a:t>
            </a:r>
            <a:r>
              <a:rPr kumimoji="1" lang="ko-KR" altLang="en-US" dirty="0">
                <a:solidFill>
                  <a:srgbClr val="FF0000"/>
                </a:solidFill>
              </a:rPr>
              <a:t>직접 </a:t>
            </a:r>
            <a:r>
              <a:rPr kumimoji="1" lang="en-US" altLang="ko-KR" dirty="0" err="1">
                <a:solidFill>
                  <a:srgbClr val="FF0000"/>
                </a:solidFill>
              </a:rPr>
              <a:t>HTMl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 err="1">
                <a:solidFill>
                  <a:srgbClr val="FF0000"/>
                </a:solidFill>
              </a:rPr>
              <a:t>어트리뷰트</a:t>
            </a:r>
            <a:r>
              <a:rPr kumimoji="1" lang="ko-KR" altLang="en-US" dirty="0">
                <a:solidFill>
                  <a:srgbClr val="FF0000"/>
                </a:solidFill>
              </a:rPr>
              <a:t> 값을 취득하거나 변경</a:t>
            </a:r>
            <a:r>
              <a:rPr kumimoji="1" lang="ko-KR" altLang="en-US" dirty="0">
                <a:solidFill>
                  <a:schemeClr val="tx1"/>
                </a:solidFill>
              </a:rPr>
              <a:t>할 수 있습니다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/>
              <a:t> </a:t>
            </a:r>
          </a:p>
          <a:p>
            <a:pPr algn="ctr"/>
            <a:endParaRPr kumimoji="1" lang="en-US" altLang="ko-KR" dirty="0"/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15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18BB8-9962-A339-CB59-3A958946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39.7.3 HTML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vs. DOM </a:t>
            </a:r>
            <a:r>
              <a:rPr kumimoji="1" lang="ko-KR" altLang="en-US" dirty="0"/>
              <a:t>프로퍼티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0645BFF-E28A-8506-FF90-583F9C6AB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389831-6704-9095-8217-6F99FB88135E}"/>
              </a:ext>
            </a:extLst>
          </p:cNvPr>
          <p:cNvSpPr/>
          <p:nvPr/>
        </p:nvSpPr>
        <p:spPr>
          <a:xfrm>
            <a:off x="6096000" y="1673346"/>
            <a:ext cx="5725886" cy="50323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500" b="1" dirty="0">
                <a:solidFill>
                  <a:srgbClr val="FF0000"/>
                </a:solidFill>
              </a:rPr>
              <a:t>DOM </a:t>
            </a:r>
            <a:r>
              <a:rPr kumimoji="1" lang="ko-KR" altLang="en-US" sz="2500" b="1" dirty="0">
                <a:solidFill>
                  <a:srgbClr val="FF0000"/>
                </a:solidFill>
              </a:rPr>
              <a:t>프로퍼티</a:t>
            </a:r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1) Document Object Model(DOM)</a:t>
            </a:r>
            <a:r>
              <a:rPr kumimoji="1" lang="ko-KR" altLang="en-US" dirty="0">
                <a:solidFill>
                  <a:schemeClr val="tx1"/>
                </a:solidFill>
              </a:rPr>
              <a:t>의 일부로 웹 페이지의</a:t>
            </a:r>
            <a:r>
              <a:rPr kumimoji="1" lang="en-US" altLang="ko-KR" dirty="0">
                <a:solidFill>
                  <a:schemeClr val="tx1"/>
                </a:solidFill>
              </a:rPr>
              <a:t> HTML </a:t>
            </a:r>
            <a:r>
              <a:rPr kumimoji="1" lang="ko-KR" altLang="en-US" dirty="0">
                <a:solidFill>
                  <a:schemeClr val="tx1"/>
                </a:solidFill>
              </a:rPr>
              <a:t>요소를 자바스크립트로 조작하는데 사용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Söhne"/>
              </a:rPr>
              <a:t>2)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Söhne"/>
              </a:rPr>
              <a:t>어트리뷰트와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Söhne"/>
              </a:rPr>
              <a:t>비슷헌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 정보를 제공하지만 자바스크립트로 동적 변경 가능</a:t>
            </a:r>
            <a:r>
              <a:rPr lang="en-US" altLang="ko-KR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ctr"/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3) DOM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프로퍼티는 </a:t>
            </a:r>
            <a:r>
              <a:rPr kumimoji="1" lang="ko-KR" altLang="en-US" dirty="0" err="1">
                <a:solidFill>
                  <a:schemeClr val="tx1"/>
                </a:solidFill>
                <a:latin typeface="Söhne"/>
              </a:rPr>
              <a:t>어트리뷰트와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 다르게 동적으로 변경이 가능하며 변경사항은 화면에 즉시 반영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6F5DFE-0E0A-6E26-7237-CAE05982FCBD}"/>
              </a:ext>
            </a:extLst>
          </p:cNvPr>
          <p:cNvSpPr/>
          <p:nvPr/>
        </p:nvSpPr>
        <p:spPr>
          <a:xfrm>
            <a:off x="370114" y="1673345"/>
            <a:ext cx="5725886" cy="50323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500" b="1" dirty="0">
                <a:solidFill>
                  <a:srgbClr val="FF0000"/>
                </a:solidFill>
              </a:rPr>
              <a:t>HTML </a:t>
            </a:r>
            <a:r>
              <a:rPr kumimoji="1" lang="ko-KR" altLang="en-US" sz="2500" b="1" dirty="0" err="1">
                <a:solidFill>
                  <a:srgbClr val="FF0000"/>
                </a:solidFill>
              </a:rPr>
              <a:t>어트리뷰트</a:t>
            </a:r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dirty="0"/>
          </a:p>
          <a:p>
            <a:pPr marL="342900" indent="-342900" algn="ctr">
              <a:buAutoNum type="arabicParenR"/>
            </a:pPr>
            <a:r>
              <a:rPr kumimoji="1" lang="en-US" altLang="ko-KR" dirty="0">
                <a:solidFill>
                  <a:schemeClr val="tx1"/>
                </a:solidFill>
              </a:rPr>
              <a:t>HTML </a:t>
            </a:r>
            <a:r>
              <a:rPr kumimoji="1" lang="ko-KR" altLang="en-US" dirty="0">
                <a:solidFill>
                  <a:schemeClr val="tx1"/>
                </a:solidFill>
              </a:rPr>
              <a:t>요소에 대한 추가적인 정보 제공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arenR"/>
            </a:pPr>
            <a:endParaRPr lang="en-US" altLang="ko-KR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Söhne"/>
              </a:rPr>
              <a:t>2) HTML 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문서에 직접 쓰여진 것으로</a:t>
            </a:r>
            <a:r>
              <a:rPr lang="en-US" altLang="ko-KR" dirty="0">
                <a:solidFill>
                  <a:schemeClr val="tx1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웹 </a:t>
            </a:r>
            <a:r>
              <a:rPr lang="ko-KR" altLang="en-US" dirty="0" err="1">
                <a:solidFill>
                  <a:schemeClr val="tx1"/>
                </a:solidFill>
                <a:latin typeface="Söhne"/>
              </a:rPr>
              <a:t>즈라우저에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 의해 해석되고 </a:t>
            </a:r>
            <a:r>
              <a:rPr lang="ko-KR" altLang="en-US" dirty="0" err="1">
                <a:solidFill>
                  <a:schemeClr val="tx1"/>
                </a:solidFill>
                <a:latin typeface="Söhne"/>
              </a:rPr>
              <a:t>렌더링됨</a:t>
            </a:r>
            <a:r>
              <a:rPr lang="en-US" altLang="ko-KR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ctr"/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3) HTML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  <a:latin typeface="Söhne"/>
              </a:rPr>
              <a:t>어트리뷰트는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 정적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자바스크립트로 </a:t>
            </a:r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직접 조작할 수 있지만 변경이 화면에 반영 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0773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18BB8-9962-A339-CB59-3A958946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39.7.4 data </a:t>
            </a:r>
            <a:r>
              <a:rPr kumimoji="1" lang="ko-KR" altLang="en-US" dirty="0" err="1"/>
              <a:t>어트리뷰트와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 </a:t>
            </a:r>
            <a:r>
              <a:rPr kumimoji="1" lang="ko-KR" altLang="en-US" dirty="0"/>
              <a:t>프로퍼티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0645BFF-E28A-8506-FF90-583F9C6AB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389831-6704-9095-8217-6F99FB88135E}"/>
              </a:ext>
            </a:extLst>
          </p:cNvPr>
          <p:cNvSpPr/>
          <p:nvPr/>
        </p:nvSpPr>
        <p:spPr>
          <a:xfrm>
            <a:off x="6096000" y="1673346"/>
            <a:ext cx="5725886" cy="50323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500" b="1" dirty="0">
                <a:solidFill>
                  <a:srgbClr val="FF0000"/>
                </a:solidFill>
              </a:rPr>
              <a:t>dataset </a:t>
            </a:r>
            <a:r>
              <a:rPr kumimoji="1" lang="ko-KR" altLang="en-US" sz="2500" b="1" dirty="0">
                <a:solidFill>
                  <a:srgbClr val="FF0000"/>
                </a:solidFill>
              </a:rPr>
              <a:t>프로퍼티</a:t>
            </a:r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dirty="0"/>
          </a:p>
          <a:p>
            <a:pPr marL="342900" indent="-342900" algn="ctr">
              <a:buAutoNum type="arabicParenR"/>
            </a:pPr>
            <a:r>
              <a:rPr kumimoji="1" lang="ko-KR" altLang="en-US" dirty="0">
                <a:solidFill>
                  <a:schemeClr val="tx1"/>
                </a:solidFill>
              </a:rPr>
              <a:t>자바스크립트를 사용하여 </a:t>
            </a:r>
            <a:r>
              <a:rPr kumimoji="1" lang="en-US" altLang="ko-KR" dirty="0">
                <a:solidFill>
                  <a:schemeClr val="tx1"/>
                </a:solidFill>
              </a:rPr>
              <a:t>HTML </a:t>
            </a:r>
            <a:r>
              <a:rPr kumimoji="1" lang="ko-KR" altLang="en-US" dirty="0">
                <a:solidFill>
                  <a:schemeClr val="tx1"/>
                </a:solidFill>
              </a:rPr>
              <a:t>요소의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data </a:t>
            </a:r>
            <a:r>
              <a:rPr kumimoji="1" lang="ko-KR" altLang="en-US" dirty="0" err="1">
                <a:solidFill>
                  <a:schemeClr val="tx1"/>
                </a:solidFill>
              </a:rPr>
              <a:t>어트리뷰트에</a:t>
            </a:r>
            <a:r>
              <a:rPr kumimoji="1" lang="ko-KR" altLang="en-US" dirty="0">
                <a:solidFill>
                  <a:schemeClr val="tx1"/>
                </a:solidFill>
              </a:rPr>
              <a:t> 접근하고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값을 읽거나 쓸 수 있게 </a:t>
            </a:r>
            <a:r>
              <a:rPr kumimoji="1" lang="ko-KR" altLang="en-US" dirty="0" err="1">
                <a:solidFill>
                  <a:schemeClr val="tx1"/>
                </a:solidFill>
              </a:rPr>
              <a:t>해줌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 algn="ctr">
              <a:buAutoNum type="arabicParenR"/>
            </a:pPr>
            <a:endParaRPr lang="en-US" altLang="ko-KR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Söhne"/>
              </a:rPr>
              <a:t>2) dataset 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프로퍼티를 통해 해당 요소의 </a:t>
            </a:r>
            <a:r>
              <a:rPr lang="en-US" altLang="ko-KR" dirty="0">
                <a:solidFill>
                  <a:schemeClr val="tx1"/>
                </a:solidFill>
                <a:latin typeface="Söhne"/>
              </a:rPr>
              <a:t>data- 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접두사가 제거된 이름의 모든 사용자 정의 데이터에 </a:t>
            </a:r>
            <a:r>
              <a:rPr lang="ko-KR" altLang="en-US" dirty="0" err="1">
                <a:solidFill>
                  <a:schemeClr val="tx1"/>
                </a:solidFill>
                <a:latin typeface="Söhne"/>
              </a:rPr>
              <a:t>엑세스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Söhne"/>
              </a:rPr>
              <a:t>ㄱㄴ</a:t>
            </a:r>
            <a:r>
              <a:rPr lang="en-US" altLang="ko-KR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ctr"/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3) data-id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  <a:latin typeface="Söhne"/>
              </a:rPr>
              <a:t>어트리뷰트는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 자바스크립트에서는 </a:t>
            </a:r>
            <a:r>
              <a:rPr kumimoji="1" lang="en-US" altLang="ko-KR" dirty="0" err="1">
                <a:solidFill>
                  <a:schemeClr val="tx1"/>
                </a:solidFill>
                <a:latin typeface="Söhne"/>
              </a:rPr>
              <a:t>dataset.id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로 접근 </a:t>
            </a:r>
            <a:r>
              <a:rPr kumimoji="1" lang="ko-KR" altLang="en-US" dirty="0" err="1">
                <a:solidFill>
                  <a:schemeClr val="tx1"/>
                </a:solidFill>
                <a:latin typeface="Söhne"/>
              </a:rPr>
              <a:t>ㄱㄴ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.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6F5DFE-0E0A-6E26-7237-CAE05982FCBD}"/>
              </a:ext>
            </a:extLst>
          </p:cNvPr>
          <p:cNvSpPr/>
          <p:nvPr/>
        </p:nvSpPr>
        <p:spPr>
          <a:xfrm>
            <a:off x="370114" y="1673345"/>
            <a:ext cx="5725886" cy="50323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500" b="1" dirty="0">
                <a:solidFill>
                  <a:srgbClr val="FF0000"/>
                </a:solidFill>
              </a:rPr>
              <a:t>data </a:t>
            </a:r>
            <a:r>
              <a:rPr kumimoji="1" lang="ko-KR" altLang="en-US" sz="2500" b="1" dirty="0" err="1">
                <a:solidFill>
                  <a:srgbClr val="FF0000"/>
                </a:solidFill>
              </a:rPr>
              <a:t>어트리뷰트</a:t>
            </a:r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sz="2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dirty="0"/>
          </a:p>
          <a:p>
            <a:pPr marL="342900" indent="-342900" algn="ctr">
              <a:buAutoNum type="arabicParenR"/>
            </a:pPr>
            <a:r>
              <a:rPr kumimoji="1" lang="en-US" altLang="ko-KR" dirty="0">
                <a:solidFill>
                  <a:schemeClr val="tx1"/>
                </a:solidFill>
              </a:rPr>
              <a:t>data-  </a:t>
            </a:r>
            <a:r>
              <a:rPr kumimoji="1" lang="ko-KR" altLang="en-US" dirty="0">
                <a:solidFill>
                  <a:schemeClr val="tx1"/>
                </a:solidFill>
              </a:rPr>
              <a:t>접두사를 가지고 있으며 이를 통해 사용자가 임의의 데이터를 </a:t>
            </a:r>
            <a:r>
              <a:rPr kumimoji="1" lang="en-US" altLang="ko-KR" dirty="0">
                <a:solidFill>
                  <a:schemeClr val="tx1"/>
                </a:solidFill>
              </a:rPr>
              <a:t>HTML </a:t>
            </a:r>
            <a:r>
              <a:rPr kumimoji="1" lang="ko-KR" altLang="en-US" dirty="0">
                <a:solidFill>
                  <a:schemeClr val="tx1"/>
                </a:solidFill>
              </a:rPr>
              <a:t>요소에 추가 가능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Söhne"/>
              </a:rPr>
              <a:t>2)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Söhne"/>
              </a:rPr>
              <a:t>어트리뷰트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 이름 뒤에 원하는 이름을 붙여 </a:t>
            </a: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öhne"/>
              </a:rPr>
              <a:t>사용자 정의 데이터 지정 가능</a:t>
            </a:r>
            <a:r>
              <a:rPr lang="en-US" altLang="ko-KR" dirty="0">
                <a:solidFill>
                  <a:schemeClr val="tx1"/>
                </a:solidFill>
                <a:latin typeface="Söhne"/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(ex. ‘data-id’, ‘data-name’)</a:t>
            </a:r>
          </a:p>
          <a:p>
            <a:pPr algn="ctr"/>
            <a:endParaRPr kumimoji="1" lang="en-US" altLang="ko-KR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3) 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이 </a:t>
            </a:r>
            <a:r>
              <a:rPr kumimoji="1" lang="ko-KR" altLang="en-US" dirty="0" err="1">
                <a:solidFill>
                  <a:schemeClr val="tx1"/>
                </a:solidFill>
                <a:latin typeface="Söhne"/>
              </a:rPr>
              <a:t>어트리뷰트는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HTML 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요소에만 저장되며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브라우저가 해석하고 렌더링하지만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, </a:t>
            </a: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Söhne"/>
              </a:rPr>
              <a:t>스크립트에서 접근할 수는 없음</a:t>
            </a:r>
            <a:r>
              <a:rPr kumimoji="1" lang="en-US" altLang="ko-KR" dirty="0">
                <a:solidFill>
                  <a:schemeClr val="tx1"/>
                </a:solidFill>
                <a:latin typeface="Söhne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F5DD38-2D8A-036D-A36A-F90DCFC4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52" y="6294827"/>
            <a:ext cx="8401091" cy="3219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416CBE-53DB-F79E-D37C-D378DE9BA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372" y="3844542"/>
            <a:ext cx="5272776" cy="134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1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DFB58-AF4B-DE2A-F4A2-174E742F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39.7.4 data </a:t>
            </a:r>
            <a:r>
              <a:rPr kumimoji="1" lang="ko-KR" altLang="en-US" dirty="0" err="1"/>
              <a:t>어트리뷰트와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 </a:t>
            </a:r>
            <a:r>
              <a:rPr kumimoji="1" lang="ko-KR" altLang="en-US" dirty="0"/>
              <a:t>프로퍼티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872FF-8227-6671-0E76-78C18962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3500" dirty="0"/>
              <a:t>dataset </a:t>
            </a:r>
            <a:r>
              <a:rPr kumimoji="1" lang="ko-KR" altLang="en-US" sz="3500" dirty="0"/>
              <a:t>프로퍼티 </a:t>
            </a:r>
            <a:r>
              <a:rPr kumimoji="1" lang="en-US" altLang="ko-KR" sz="3500" dirty="0"/>
              <a:t>2)  </a:t>
            </a:r>
            <a:r>
              <a:rPr kumimoji="1" lang="ko-KR" altLang="en-US" sz="3500" dirty="0" err="1"/>
              <a:t>뭔소린지</a:t>
            </a:r>
            <a:r>
              <a:rPr kumimoji="1" lang="en-US" altLang="ko-KR" sz="3500" dirty="0"/>
              <a:t>…?</a:t>
            </a:r>
            <a:r>
              <a:rPr kumimoji="1" lang="ko-KR" altLang="en-US" sz="3500" dirty="0"/>
              <a:t>🧐</a:t>
            </a:r>
            <a:endParaRPr kumimoji="1" lang="en-US" altLang="ko-KR" sz="3500" dirty="0"/>
          </a:p>
          <a:p>
            <a:pPr marL="0" indent="0">
              <a:buNone/>
            </a:pPr>
            <a:endParaRPr kumimoji="1" lang="en-US" altLang="ko-KR" sz="3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785594-4F8F-7933-1BB3-B084BD2D9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46" y="2801308"/>
            <a:ext cx="8980745" cy="5543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4EE1EA-8AF1-22C2-7BE9-9E297840F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530" y="3524132"/>
            <a:ext cx="5359400" cy="3213100"/>
          </a:xfrm>
          <a:prstGeom prst="rect">
            <a:avLst/>
          </a:prstGeom>
        </p:spPr>
      </p:pic>
      <p:sp>
        <p:nvSpPr>
          <p:cNvPr id="10" name="폭발 1[E] 9">
            <a:extLst>
              <a:ext uri="{FF2B5EF4-FFF2-40B4-BE49-F238E27FC236}">
                <a16:creationId xmlns:a16="http://schemas.microsoft.com/office/drawing/2014/main" id="{9F9257FE-A582-D8D9-E729-0AA14F720142}"/>
              </a:ext>
            </a:extLst>
          </p:cNvPr>
          <p:cNvSpPr/>
          <p:nvPr/>
        </p:nvSpPr>
        <p:spPr>
          <a:xfrm>
            <a:off x="1684452" y="1492280"/>
            <a:ext cx="9109494" cy="536572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/>
              <a:t>저만 이해 못한 거 같으니 </a:t>
            </a:r>
            <a:endParaRPr kumimoji="1" lang="en-US" altLang="ko-KR" sz="2500" dirty="0"/>
          </a:p>
          <a:p>
            <a:pPr algn="ctr"/>
            <a:r>
              <a:rPr kumimoji="1" lang="ko-KR" altLang="en-US" sz="2500" dirty="0"/>
              <a:t>이정도 설명하고 </a:t>
            </a:r>
            <a:endParaRPr kumimoji="1" lang="en-US" altLang="ko-KR" sz="2500" dirty="0"/>
          </a:p>
          <a:p>
            <a:pPr algn="ctr"/>
            <a:r>
              <a:rPr kumimoji="1" lang="en-US" altLang="ko-KR" sz="2500" dirty="0"/>
              <a:t>40</a:t>
            </a:r>
            <a:r>
              <a:rPr kumimoji="1" lang="ko-KR" altLang="en-US" sz="2500" dirty="0"/>
              <a:t>장으로</a:t>
            </a:r>
            <a:r>
              <a:rPr kumimoji="1" lang="en-US" altLang="ko-KR" sz="2500" dirty="0"/>
              <a:t>~~~</a:t>
            </a:r>
          </a:p>
          <a:p>
            <a:pPr algn="ctr"/>
            <a:r>
              <a:rPr kumimoji="1" lang="en-US" altLang="ko-KR" sz="2500" dirty="0"/>
              <a:t>(</a:t>
            </a:r>
            <a:r>
              <a:rPr kumimoji="1" lang="ko-KR" altLang="en-US" sz="2500" dirty="0"/>
              <a:t>이제 </a:t>
            </a:r>
            <a:r>
              <a:rPr kumimoji="1" lang="en-US" altLang="ko-KR" sz="2500" dirty="0"/>
              <a:t>40</a:t>
            </a:r>
            <a:r>
              <a:rPr kumimoji="1" lang="ko-KR" altLang="en-US" sz="2500" dirty="0"/>
              <a:t>장 시작</a:t>
            </a:r>
            <a:r>
              <a:rPr kumimoji="1" lang="en-US" altLang="ko-KR" sz="2500" dirty="0"/>
              <a:t>… </a:t>
            </a:r>
            <a:r>
              <a:rPr kumimoji="1" lang="ko-KR" altLang="en-US" sz="2500" dirty="0"/>
              <a:t>갈 길이 멉니다</a:t>
            </a:r>
            <a:r>
              <a:rPr kumimoji="1" lang="en-US" altLang="ko-KR" sz="2500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83558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8ABFF-1F07-8A1F-6FD7-7EE18132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 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DA267-7F67-6851-2BC7-141E22F41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kumimoji="1" lang="en-US" altLang="ko-KR" u="sng" dirty="0"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kumimoji="1" lang="en-US" altLang="ko-KR" u="sng" dirty="0"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kumimoji="1" lang="en-US" altLang="ko-KR" sz="4000" u="sng" dirty="0">
                <a:highlight>
                  <a:srgbClr val="FFFF00"/>
                </a:highlight>
              </a:rPr>
              <a:t>DOM</a:t>
            </a:r>
          </a:p>
          <a:p>
            <a:pPr marL="0" indent="0" algn="ctr">
              <a:buNone/>
            </a:pPr>
            <a:r>
              <a:rPr kumimoji="1" lang="en-US" altLang="ko-KR" dirty="0" err="1"/>
              <a:t>HTMl</a:t>
            </a:r>
            <a:r>
              <a:rPr kumimoji="1" lang="ko-KR" altLang="en-US" dirty="0"/>
              <a:t> 문서의 계층적 구조와 정보를 표현하며 </a:t>
            </a: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dirty="0"/>
              <a:t>이를 제어할 수 있는 </a:t>
            </a:r>
            <a:r>
              <a:rPr kumimoji="1" lang="en-US" altLang="ko-KR" dirty="0"/>
              <a:t>API </a:t>
            </a:r>
          </a:p>
          <a:p>
            <a:pPr marL="0" indent="0" algn="ctr">
              <a:buNone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프로퍼티와 메서드를 제공하는 트리 자료구조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495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FE2EE-38B1-5B8D-181F-A24FC79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40.1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드리븐</a:t>
            </a:r>
            <a:r>
              <a:rPr kumimoji="1" lang="ko-KR" altLang="en-US" dirty="0"/>
              <a:t> 프로그래밍</a:t>
            </a:r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20C807-8A9A-B604-D9E9-1C23B70BF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ore-KR" u="sng" dirty="0"/>
          </a:p>
          <a:p>
            <a:pPr marL="0" indent="0" algn="ctr">
              <a:buNone/>
            </a:pPr>
            <a:endParaRPr lang="en-US" altLang="ko-Kore-KR" u="sng" dirty="0"/>
          </a:p>
          <a:p>
            <a:pPr marL="0" indent="0" algn="ctr">
              <a:buNone/>
            </a:pPr>
            <a:r>
              <a:rPr lang="en-US" altLang="ko-Kore-KR" sz="6000" u="sng" dirty="0">
                <a:highlight>
                  <a:srgbClr val="FFFF00"/>
                </a:highlight>
              </a:rPr>
              <a:t>“</a:t>
            </a:r>
            <a:r>
              <a:rPr lang="ko-Kore-KR" altLang="en-US" sz="6000" u="sng" dirty="0">
                <a:highlight>
                  <a:srgbClr val="FFFF00"/>
                </a:highlight>
              </a:rPr>
              <a:t>이벤트</a:t>
            </a:r>
            <a:r>
              <a:rPr lang="ko-KR" altLang="en-US" sz="6000" u="sng" dirty="0">
                <a:highlight>
                  <a:srgbClr val="FFFF00"/>
                </a:highlight>
              </a:rPr>
              <a:t> </a:t>
            </a:r>
            <a:r>
              <a:rPr lang="ko-KR" altLang="en-US" sz="6000" u="sng" dirty="0" err="1">
                <a:highlight>
                  <a:srgbClr val="FFFF00"/>
                </a:highlight>
              </a:rPr>
              <a:t>드리븐</a:t>
            </a:r>
            <a:r>
              <a:rPr lang="ko-KR" altLang="en-US" sz="6000" u="sng" dirty="0">
                <a:highlight>
                  <a:srgbClr val="FFFF00"/>
                </a:highlight>
              </a:rPr>
              <a:t> 프로그래밍</a:t>
            </a:r>
            <a:r>
              <a:rPr lang="en-US" altLang="ko-KR" sz="6000" u="sng" dirty="0">
                <a:highlight>
                  <a:srgbClr val="FFFF00"/>
                </a:highlight>
              </a:rPr>
              <a:t>”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프로그램의 흐름을 이벤트 중심으로 제어하는 프로그래밍 방식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28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FE2EE-38B1-5B8D-181F-A24FC79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40.2</a:t>
            </a:r>
            <a:r>
              <a:rPr kumimoji="1" lang="ko-KR" altLang="en-US" dirty="0"/>
              <a:t> 이벤트 타입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A116D-E55A-6F8B-05BB-FC1227BFD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ore-KR" b="1" dirty="0"/>
          </a:p>
          <a:p>
            <a:endParaRPr kumimoji="1" lang="en-US" altLang="ko-Kore-KR" b="1" dirty="0"/>
          </a:p>
          <a:p>
            <a:pPr marL="0" indent="0">
              <a:buNone/>
            </a:pPr>
            <a:endParaRPr kumimoji="1" lang="en-US" altLang="ko-Kore-KR" b="1" dirty="0"/>
          </a:p>
          <a:p>
            <a:r>
              <a:rPr kumimoji="1" lang="ko-Kore-KR" altLang="en-US" b="1" dirty="0"/>
              <a:t>이벤트</a:t>
            </a:r>
            <a:r>
              <a:rPr kumimoji="1" lang="ko-KR" altLang="en-US" b="1" dirty="0"/>
              <a:t> 타입</a:t>
            </a:r>
            <a:r>
              <a:rPr kumimoji="1" lang="ko-KR" altLang="en-US" dirty="0"/>
              <a:t>은 이벤트의 종류를 나타내는 문자열로 약 </a:t>
            </a:r>
            <a:r>
              <a:rPr kumimoji="1" lang="en-US" altLang="ko-KR" dirty="0"/>
              <a:t>200</a:t>
            </a:r>
            <a:r>
              <a:rPr kumimoji="1" lang="ko-KR" altLang="en-US" dirty="0"/>
              <a:t>여가지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7907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FE2EE-38B1-5B8D-181F-A24FC79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40.2.1</a:t>
            </a:r>
            <a:r>
              <a:rPr kumimoji="1" lang="ko-KR" altLang="en-US" dirty="0"/>
              <a:t> 마우스 이벤트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A116D-E55A-6F8B-05BB-FC1227BFD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ore-KR" b="1" dirty="0"/>
          </a:p>
          <a:p>
            <a:pPr marL="0" indent="0">
              <a:buNone/>
            </a:pPr>
            <a:endParaRPr kumimoji="1" lang="en-US" altLang="ko-Kore-KR" b="1" dirty="0"/>
          </a:p>
          <a:p>
            <a:pPr marL="0" indent="0">
              <a:buNone/>
            </a:pPr>
            <a:endParaRPr kumimoji="1" lang="en-US" altLang="ko-Kore-KR" b="1" dirty="0"/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C102A9-5A05-A842-A4FC-056D1C72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86511"/>
            <a:ext cx="7772400" cy="3176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AE2B2D-C059-C503-14E8-4AEC43F418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15"/>
          <a:stretch/>
        </p:blipFill>
        <p:spPr>
          <a:xfrm>
            <a:off x="977900" y="4861682"/>
            <a:ext cx="7772400" cy="1274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FE25C54-1D7C-2454-B01C-DEFB7DAF8602}"/>
                  </a:ext>
                </a:extLst>
              </p14:cNvPr>
              <p14:cNvContentPartPr/>
              <p14:nvPr/>
            </p14:nvContentPartPr>
            <p14:xfrm>
              <a:off x="4456260" y="4447030"/>
              <a:ext cx="87774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FE25C54-1D7C-2454-B01C-DEFB7DAF86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2278" y="4339030"/>
                <a:ext cx="985343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DCF041A-ECD3-8436-C9B5-4D249E65E1E5}"/>
              </a:ext>
            </a:extLst>
          </p:cNvPr>
          <p:cNvSpPr txBox="1"/>
          <p:nvPr/>
        </p:nvSpPr>
        <p:spPr>
          <a:xfrm>
            <a:off x="4432300" y="4545583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rgbClr val="FF0000"/>
                </a:solidFill>
              </a:rPr>
              <a:t>버튼</a:t>
            </a:r>
            <a:r>
              <a:rPr kumimoji="1" lang="en-US" altLang="ko-Kore-KR" sz="1400" dirty="0">
                <a:solidFill>
                  <a:srgbClr val="FF0000"/>
                </a:solidFill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</a:rPr>
              <a:t>링크 이미지</a:t>
            </a:r>
            <a:r>
              <a:rPr kumimoji="1" lang="en-US" altLang="ko-KR" dirty="0">
                <a:solidFill>
                  <a:srgbClr val="FF0000"/>
                </a:solidFill>
              </a:rPr>
              <a:t>…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1542D2D-255B-D594-5D3C-79200E4CE641}"/>
                  </a:ext>
                </a:extLst>
              </p14:cNvPr>
              <p14:cNvContentPartPr/>
              <p14:nvPr/>
            </p14:nvContentPartPr>
            <p14:xfrm>
              <a:off x="6969600" y="4452720"/>
              <a:ext cx="489600" cy="36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1542D2D-255B-D594-5D3C-79200E4CE6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5600" y="4344720"/>
                <a:ext cx="597240" cy="2192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1F92D06-68BB-267B-03B3-B75554855A37}"/>
              </a:ext>
            </a:extLst>
          </p:cNvPr>
          <p:cNvSpPr txBox="1"/>
          <p:nvPr/>
        </p:nvSpPr>
        <p:spPr>
          <a:xfrm>
            <a:off x="6969600" y="3052944"/>
            <a:ext cx="4879500" cy="10926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ko-Kore-KR" sz="1300" dirty="0">
                <a:solidFill>
                  <a:schemeClr val="bg1"/>
                </a:solidFill>
              </a:rPr>
              <a:t>HTML</a:t>
            </a:r>
            <a:r>
              <a:rPr kumimoji="1" lang="ko-KR" altLang="en-US" sz="1300" dirty="0">
                <a:solidFill>
                  <a:schemeClr val="bg1"/>
                </a:solidFill>
              </a:rPr>
              <a:t>요소에서 이벤트가 발생했을 때</a:t>
            </a:r>
            <a:r>
              <a:rPr kumimoji="1" lang="en-US" altLang="ko-KR" sz="1300" dirty="0">
                <a:solidFill>
                  <a:schemeClr val="bg1"/>
                </a:solidFill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</a:rPr>
              <a:t> </a:t>
            </a:r>
            <a:endParaRPr kumimoji="1" lang="en-US" altLang="ko-KR" sz="1300" dirty="0">
              <a:solidFill>
                <a:schemeClr val="bg1"/>
              </a:solidFill>
            </a:endParaRPr>
          </a:p>
          <a:p>
            <a:r>
              <a:rPr kumimoji="1" lang="ko-KR" altLang="en-US" sz="1300" dirty="0">
                <a:solidFill>
                  <a:schemeClr val="bg1"/>
                </a:solidFill>
              </a:rPr>
              <a:t>해당 이벤트가 발생한 요소에서 시작하여 상위요소들로 이벤트가 전파되는 현상으로 즉</a:t>
            </a:r>
            <a:r>
              <a:rPr kumimoji="1" lang="en-US" altLang="ko-KR" sz="1300" dirty="0">
                <a:solidFill>
                  <a:schemeClr val="bg1"/>
                </a:solidFill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</a:rPr>
              <a:t> 이벤트가 발생한 요소에서 시작하여 그 부모 요소</a:t>
            </a:r>
            <a:r>
              <a:rPr kumimoji="1" lang="en-US" altLang="ko-KR" sz="1300" dirty="0">
                <a:solidFill>
                  <a:schemeClr val="bg1"/>
                </a:solidFill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</a:rPr>
              <a:t>조부모요소</a:t>
            </a:r>
            <a:r>
              <a:rPr kumimoji="1" lang="en-US" altLang="ko-KR" sz="1300" dirty="0">
                <a:solidFill>
                  <a:schemeClr val="bg1"/>
                </a:solidFill>
              </a:rPr>
              <a:t>,,,</a:t>
            </a:r>
            <a:r>
              <a:rPr kumimoji="1" lang="ko-KR" altLang="en-US" sz="1300" dirty="0">
                <a:solidFill>
                  <a:schemeClr val="bg1"/>
                </a:solidFill>
              </a:rPr>
              <a:t> 위로 계속해서 전달되는 것으로 이벤트를 처리하는 중에 해당 이벤트의 상위 요소들도 영향을 받을 수 있음</a:t>
            </a:r>
            <a:r>
              <a:rPr kumimoji="1" lang="en-US" altLang="ko-KR" sz="1300" dirty="0">
                <a:solidFill>
                  <a:schemeClr val="bg1"/>
                </a:solidFill>
              </a:rPr>
              <a:t>.</a:t>
            </a:r>
            <a:endParaRPr kumimoji="1" lang="ko-Kore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0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7AC73-4AE6-0AE6-5CFD-1418D83B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0.2.2</a:t>
            </a:r>
            <a:r>
              <a:rPr kumimoji="1" lang="ko-KR" altLang="en-US" dirty="0"/>
              <a:t> 키보드 이벤트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4905C5-D2BE-3B7E-E1F7-0DE0C7847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1682"/>
            <a:ext cx="10515600" cy="413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91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BA021-86C6-A2D4-1FB8-F6A057121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0.2.3</a:t>
            </a:r>
            <a:r>
              <a:rPr kumimoji="1" lang="ko-KR" altLang="en-US" dirty="0"/>
              <a:t> 포커스 이벤트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7B8DB22-891B-74ED-9685-A4A93A22F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4487"/>
            <a:ext cx="10515600" cy="32090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6B1B6B5-EDA4-142D-AB9D-FE4D4709EE63}"/>
                  </a:ext>
                </a:extLst>
              </p14:cNvPr>
              <p14:cNvContentPartPr/>
              <p14:nvPr/>
            </p14:nvContentPartPr>
            <p14:xfrm>
              <a:off x="5541460" y="2785200"/>
              <a:ext cx="2120040" cy="11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6B1B6B5-EDA4-142D-AB9D-FE4D4709EE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7820" y="2677200"/>
                <a:ext cx="2227680" cy="2271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563DEA2-A998-CACE-E0A3-A5248B6A61F7}"/>
              </a:ext>
            </a:extLst>
          </p:cNvPr>
          <p:cNvSpPr txBox="1"/>
          <p:nvPr/>
        </p:nvSpPr>
        <p:spPr>
          <a:xfrm>
            <a:off x="5257800" y="2084708"/>
            <a:ext cx="3289300" cy="4924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HTML</a:t>
            </a:r>
            <a:r>
              <a:rPr kumimoji="1" lang="ko-KR" altLang="en-US" sz="1300" dirty="0"/>
              <a:t> 요소가 사용자의 입력을 받을 수 있는 </a:t>
            </a:r>
            <a:endParaRPr kumimoji="1" lang="en-US" altLang="ko-KR" sz="1300" dirty="0"/>
          </a:p>
          <a:p>
            <a:r>
              <a:rPr kumimoji="1" lang="ko-KR" altLang="en-US" sz="1300" dirty="0"/>
              <a:t>상태로 되었을 때</a:t>
            </a:r>
            <a:endParaRPr kumimoji="1" lang="ko-Kore-KR" altLang="en-US" sz="1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0B9BB4E-67DE-13A6-9503-8E389C8A7324}"/>
                  </a:ext>
                </a:extLst>
              </p14:cNvPr>
              <p14:cNvContentPartPr/>
              <p14:nvPr/>
            </p14:nvContentPartPr>
            <p14:xfrm>
              <a:off x="5541460" y="3417480"/>
              <a:ext cx="2120040" cy="115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0B9BB4E-67DE-13A6-9503-8E389C8A73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7820" y="3309480"/>
                <a:ext cx="2227680" cy="2271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216A59-D5E1-CD58-066C-41F3A2C47917}"/>
              </a:ext>
            </a:extLst>
          </p:cNvPr>
          <p:cNvSpPr txBox="1"/>
          <p:nvPr/>
        </p:nvSpPr>
        <p:spPr>
          <a:xfrm>
            <a:off x="7804150" y="3119532"/>
            <a:ext cx="3087800" cy="6858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&lt;input&gt;</a:t>
            </a:r>
            <a:r>
              <a:rPr kumimoji="1" lang="ko-KR" altLang="en-US" sz="1300" dirty="0"/>
              <a:t>요소에 사용자가 입력을 마치고 다른 곳을 클릭하거나 다른 요소로 이동했을 때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98836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0BB21-1662-D4E8-5D0C-0A67D842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0.2.4</a:t>
            </a:r>
            <a:r>
              <a:rPr kumimoji="1" lang="ko-KR" altLang="en-US" dirty="0"/>
              <a:t> 폼 이벤트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685DBB8-6528-B52E-CF5D-7409E15A5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13890"/>
            <a:ext cx="10515600" cy="19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22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2CE38-5BB5-86A9-741C-CA1131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0.2.5</a:t>
            </a:r>
            <a:r>
              <a:rPr kumimoji="1" lang="ko-KR" altLang="en-US" dirty="0"/>
              <a:t> 값 변경 이벤트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A7CEC1-2119-6DC5-4995-F6D3B5757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6700"/>
            <a:ext cx="10515600" cy="33891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D8EC0F9-F187-78D5-F51F-74DD0BA57439}"/>
                  </a:ext>
                </a:extLst>
              </p14:cNvPr>
              <p14:cNvContentPartPr/>
              <p14:nvPr/>
            </p14:nvContentPartPr>
            <p14:xfrm>
              <a:off x="1008340" y="5201880"/>
              <a:ext cx="1727280" cy="81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D8EC0F9-F187-78D5-F51F-74DD0BA574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340" y="5093880"/>
                <a:ext cx="1834920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7DB00D9-FCEA-1C8C-0A80-0F2BF9B03BC8}"/>
              </a:ext>
            </a:extLst>
          </p:cNvPr>
          <p:cNvSpPr txBox="1"/>
          <p:nvPr/>
        </p:nvSpPr>
        <p:spPr>
          <a:xfrm>
            <a:off x="4762500" y="5575176"/>
            <a:ext cx="6489700" cy="4924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sz="1300" dirty="0"/>
              <a:t>HTML </a:t>
            </a:r>
            <a:r>
              <a:rPr kumimoji="1" lang="ko-KR" altLang="en-US" sz="1300" dirty="0"/>
              <a:t>문서가 로드되는 과정에서 발생하는 이벤트로 </a:t>
            </a:r>
            <a:r>
              <a:rPr kumimoji="1" lang="en-US" altLang="ko-KR" sz="1300" dirty="0"/>
              <a:t>HTML</a:t>
            </a:r>
            <a:r>
              <a:rPr kumimoji="1" lang="ko-KR" altLang="en-US" sz="1300" dirty="0"/>
              <a:t> 문서의 상태가 변경될 때마다 발생하며 주로 웹페이지의 초기화나 리소스의 로딩 상태를 감지하기 위해 사용</a:t>
            </a:r>
            <a:r>
              <a:rPr kumimoji="1" lang="en-US" altLang="ko-KR" sz="1300" dirty="0"/>
              <a:t>.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133864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82475-6F02-55CE-72A9-38D9257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0.2.6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뮤테이션</a:t>
            </a:r>
            <a:r>
              <a:rPr kumimoji="1" lang="ko-KR" altLang="en-US" dirty="0"/>
              <a:t> 이벤트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91BA6CD-F8E2-6ABE-8AF9-007BB0688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55799"/>
            <a:ext cx="10515600" cy="129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BAF1B-3E10-16E7-BFF8-763CC89223FF}"/>
              </a:ext>
            </a:extLst>
          </p:cNvPr>
          <p:cNvSpPr txBox="1"/>
          <p:nvPr/>
        </p:nvSpPr>
        <p:spPr>
          <a:xfrm>
            <a:off x="3708400" y="4646789"/>
            <a:ext cx="7175500" cy="4924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300" dirty="0"/>
              <a:t>주로</a:t>
            </a:r>
            <a:r>
              <a:rPr kumimoji="1" lang="ko-KR" altLang="en-US" sz="1300" dirty="0"/>
              <a:t> 웹페이지가 로드되고 사용자와 상호작용 할 수 있는 시점을 파악하거나 초기화 작업을 수행하는데 사용됨</a:t>
            </a:r>
            <a:r>
              <a:rPr kumimoji="1" lang="en-US" altLang="ko-KR" sz="1300" dirty="0"/>
              <a:t>.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04774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8D527-7B7F-CF32-B237-FC025832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0.2.7</a:t>
            </a:r>
            <a:r>
              <a:rPr kumimoji="1" lang="ko-KR" altLang="en-US" dirty="0"/>
              <a:t> 뷰 이벤트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6C0B1BD-3983-289C-AE64-592C13094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22156"/>
            <a:ext cx="10515600" cy="21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5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2DC3F-E5FB-2A4D-46A7-A6879B5C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0.2.8</a:t>
            </a:r>
            <a:r>
              <a:rPr kumimoji="1" lang="ko-KR" altLang="en-US" dirty="0"/>
              <a:t> 리소스 이벤트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F88670-308C-F524-6AA6-1724AC830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8202"/>
            <a:ext cx="10515600" cy="2786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779687-7C35-4A88-771E-27774DD24FBF}"/>
              </a:ext>
            </a:extLst>
          </p:cNvPr>
          <p:cNvSpPr txBox="1"/>
          <p:nvPr/>
        </p:nvSpPr>
        <p:spPr>
          <a:xfrm>
            <a:off x="6007100" y="3543300"/>
            <a:ext cx="4648200" cy="2923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300" dirty="0"/>
              <a:t>이미지가</a:t>
            </a:r>
            <a:r>
              <a:rPr kumimoji="1" lang="ko-KR" altLang="en-US" sz="1300" dirty="0"/>
              <a:t> 완전히 로드되거나 스크립트 파일이 실행된 후 발생</a:t>
            </a:r>
            <a:r>
              <a:rPr kumimoji="1" lang="en-US" altLang="ko-KR" sz="1300" dirty="0"/>
              <a:t>.</a:t>
            </a:r>
            <a:endParaRPr kumimoji="1" lang="ko-Kore-KR" alt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F6097-4C6F-8F67-E9D2-91354368DE87}"/>
              </a:ext>
            </a:extLst>
          </p:cNvPr>
          <p:cNvSpPr txBox="1"/>
          <p:nvPr/>
        </p:nvSpPr>
        <p:spPr>
          <a:xfrm>
            <a:off x="8102600" y="4001294"/>
            <a:ext cx="2705100" cy="4924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300" dirty="0"/>
              <a:t>사용자가</a:t>
            </a:r>
            <a:r>
              <a:rPr kumimoji="1" lang="ko-KR" altLang="en-US" sz="1300" dirty="0"/>
              <a:t> 현재 페이지를 떠나거나 </a:t>
            </a:r>
            <a:endParaRPr kumimoji="1" lang="en-US" altLang="ko-KR" sz="1300" dirty="0"/>
          </a:p>
          <a:p>
            <a:r>
              <a:rPr kumimoji="1" lang="ko-KR" altLang="en-US" sz="1300" dirty="0"/>
              <a:t>새로운 페이지로 이동하는 경우 등</a:t>
            </a:r>
            <a:endParaRPr kumimoji="1" lang="ko-Kore-KR" alt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266B3-DBAA-D942-0B34-BB8973D29ED4}"/>
              </a:ext>
            </a:extLst>
          </p:cNvPr>
          <p:cNvSpPr txBox="1"/>
          <p:nvPr/>
        </p:nvSpPr>
        <p:spPr>
          <a:xfrm>
            <a:off x="6350000" y="4557650"/>
            <a:ext cx="5143500" cy="6924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300" dirty="0"/>
              <a:t>이미지나</a:t>
            </a:r>
            <a:r>
              <a:rPr kumimoji="1" lang="ko-KR" altLang="en-US" sz="1300" dirty="0"/>
              <a:t> 비디오 등의 미디어 요소가 로딩되는 도중에 사용자가 해당 요소를 중단했을 때 발생하며 주로 사용자가 웹 페이지에서 떠날 때 추가작업이나 리소스 관리 등 수행하는데 사용함</a:t>
            </a:r>
            <a:r>
              <a:rPr kumimoji="1" lang="en-US" altLang="ko-KR" sz="1300" dirty="0"/>
              <a:t>.</a:t>
            </a:r>
            <a:endParaRPr kumimoji="1" lang="ko-Kore-KR" alt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6A4F8-D2A9-D473-18A6-4E123AE49A0B}"/>
              </a:ext>
            </a:extLst>
          </p:cNvPr>
          <p:cNvSpPr txBox="1"/>
          <p:nvPr/>
        </p:nvSpPr>
        <p:spPr>
          <a:xfrm>
            <a:off x="2514600" y="5416962"/>
            <a:ext cx="4686300" cy="2923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300" dirty="0"/>
              <a:t>이미지</a:t>
            </a:r>
            <a:r>
              <a:rPr kumimoji="1" lang="ko-KR" altLang="en-US" sz="1300" dirty="0"/>
              <a:t> 파일 손상 또는 스크립트 파일의 경로가 잘못된 경우 등</a:t>
            </a:r>
            <a:endParaRPr kumimoji="1" lang="ko-Kore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05418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82879-072B-7A9D-6585-96950D33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39.1.1 HTML </a:t>
            </a:r>
            <a:r>
              <a:rPr kumimoji="1" lang="ko-KR" altLang="en-US" dirty="0"/>
              <a:t>요소와 노드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23BBA-2A54-9E3B-3329-6CF66DAF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요소</a:t>
            </a:r>
            <a:r>
              <a:rPr kumimoji="1" lang="en-US" altLang="ko-KR" dirty="0"/>
              <a:t>: HTML </a:t>
            </a:r>
            <a:r>
              <a:rPr kumimoji="1" lang="ko-KR" altLang="en-US" dirty="0"/>
              <a:t>문서를 구성하는 개별적인 요소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49247D-D6FF-0376-9643-609F25530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57"/>
          <a:stretch/>
        </p:blipFill>
        <p:spPr>
          <a:xfrm>
            <a:off x="1804855" y="2298751"/>
            <a:ext cx="8582290" cy="17087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57F187-22DF-7506-66B1-D7B788008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6" t="22450" r="14441"/>
          <a:stretch/>
        </p:blipFill>
        <p:spPr>
          <a:xfrm>
            <a:off x="3019167" y="4162337"/>
            <a:ext cx="6153665" cy="26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FE2EE-38B1-5B8D-181F-A24FC79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40.3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등록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A116D-E55A-6F8B-05BB-FC1227BFD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ko-Kore-KR" altLang="en-US" b="1" dirty="0"/>
              <a:t>이벤트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핸들러</a:t>
            </a:r>
            <a:r>
              <a:rPr kumimoji="1" lang="en-US" altLang="ko-KR" dirty="0"/>
              <a:t>:</a:t>
            </a:r>
          </a:p>
          <a:p>
            <a:pPr marL="0" indent="0">
              <a:buNone/>
            </a:pPr>
            <a:r>
              <a:rPr kumimoji="1" lang="ko-KR" altLang="en-US" dirty="0"/>
              <a:t>이벤트가 발생했을 때 브라우저에 호출될 함수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b="1" dirty="0"/>
              <a:t>이벤트 </a:t>
            </a:r>
            <a:r>
              <a:rPr kumimoji="1" lang="ko-KR" altLang="en-US" b="1" dirty="0" err="1"/>
              <a:t>핸들러</a:t>
            </a:r>
            <a:r>
              <a:rPr kumimoji="1" lang="ko-KR" altLang="en-US" b="1" dirty="0"/>
              <a:t> 등록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이벤트가 발생했을 때 브라우저에게 이벤트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호출을 위임하는 것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42CFEA-6FA3-1984-7737-1A43AD4C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54" y="1690688"/>
            <a:ext cx="5816600" cy="448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DC4BD-6BB8-93E3-1B44-187662C92D65}"/>
              </a:ext>
            </a:extLst>
          </p:cNvPr>
          <p:cNvSpPr txBox="1"/>
          <p:nvPr/>
        </p:nvSpPr>
        <p:spPr>
          <a:xfrm>
            <a:off x="6927816" y="3429000"/>
            <a:ext cx="4720046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버튼</a:t>
            </a:r>
            <a:r>
              <a:rPr kumimoji="1" lang="ko-KR" altLang="en-US" dirty="0"/>
              <a:t> 클릭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버튼이 클릭되었습니다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메시지 출력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è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ko-KR" altLang="en-US" dirty="0">
                <a:sym typeface="Wingdings" pitchFamily="2" charset="2"/>
              </a:rPr>
              <a:t>이벤트 </a:t>
            </a:r>
            <a:r>
              <a:rPr kumimoji="1" lang="ko-KR" altLang="en-US" dirty="0" err="1">
                <a:sym typeface="Wingdings" pitchFamily="2" charset="2"/>
              </a:rPr>
              <a:t>핸들러</a:t>
            </a:r>
            <a:r>
              <a:rPr kumimoji="1" lang="ko-KR" altLang="en-US" dirty="0">
                <a:sym typeface="Wingdings" pitchFamily="2" charset="2"/>
              </a:rPr>
              <a:t> 등록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414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1F00E-B400-9B60-C145-0E641DC7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0.3.1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785ACD-9E26-4F6B-8ED6-EA80931D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dirty="0"/>
              <a:t>“</a:t>
            </a:r>
            <a:r>
              <a:rPr kumimoji="1" lang="en-US" altLang="ko-Kore-KR" b="1" dirty="0"/>
              <a:t>Onclick</a:t>
            </a:r>
            <a:r>
              <a:rPr kumimoji="1" lang="ko-KR" altLang="en-US" b="1" dirty="0"/>
              <a:t>과 같이 </a:t>
            </a:r>
            <a:r>
              <a:rPr kumimoji="1" lang="en-US" altLang="ko-KR" b="1" dirty="0"/>
              <a:t> on(</a:t>
            </a:r>
            <a:r>
              <a:rPr kumimoji="1" lang="ko-KR" altLang="en-US" b="1" dirty="0"/>
              <a:t>접두사</a:t>
            </a:r>
            <a:r>
              <a:rPr kumimoji="1" lang="en-US" altLang="ko-KR" b="1" dirty="0"/>
              <a:t>)+</a:t>
            </a:r>
            <a:r>
              <a:rPr kumimoji="1" lang="ko-KR" altLang="en-US" b="1" dirty="0"/>
              <a:t>이벤트 타입</a:t>
            </a:r>
            <a:r>
              <a:rPr kumimoji="1" lang="en-US" altLang="ko-KR" b="1" dirty="0"/>
              <a:t>”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구성</a:t>
            </a:r>
            <a:endParaRPr kumimoji="1" lang="en-US" altLang="ko-KR" dirty="0"/>
          </a:p>
          <a:p>
            <a:endParaRPr kumimoji="1" lang="en-US" altLang="ko-Kore-KR" b="1" dirty="0"/>
          </a:p>
          <a:p>
            <a:pPr marL="0" indent="0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      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**주의할 점**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       </a:t>
            </a:r>
            <a:r>
              <a:rPr kumimoji="1" lang="ko-KR" altLang="en-US" b="1" dirty="0"/>
              <a:t>이벤트 </a:t>
            </a:r>
            <a:r>
              <a:rPr kumimoji="1" lang="ko-KR" altLang="en-US" b="1" dirty="0" err="1"/>
              <a:t>핸들러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어트리뷰트</a:t>
            </a:r>
            <a:r>
              <a:rPr kumimoji="1" lang="ko-KR" altLang="en-US" b="1" dirty="0"/>
              <a:t> 값</a:t>
            </a:r>
            <a:r>
              <a:rPr kumimoji="1" lang="ko-KR" altLang="en-US" dirty="0"/>
              <a:t>으로 함수 참조가 아닌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       </a:t>
            </a:r>
            <a:r>
              <a:rPr kumimoji="1" lang="ko-KR" altLang="en-US" b="1" dirty="0"/>
              <a:t>함수 </a:t>
            </a:r>
            <a:r>
              <a:rPr kumimoji="1" lang="ko-KR" altLang="en-US" b="1" dirty="0" err="1"/>
              <a:t>호출문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등의 문을 할당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74419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A7BCE-1A15-0790-3711-A95F243E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0.3.1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9E5A85D7-4099-48FB-8705-CAC1A763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ore-KR" altLang="en-US" dirty="0"/>
              <a:t>함수</a:t>
            </a:r>
            <a:r>
              <a:rPr lang="ko-KR" altLang="en-US" dirty="0"/>
              <a:t> 참조가 아닌 함수 </a:t>
            </a:r>
            <a:r>
              <a:rPr lang="ko-KR" altLang="en-US" dirty="0" err="1"/>
              <a:t>호출문</a:t>
            </a:r>
            <a:r>
              <a:rPr lang="ko-KR" altLang="en-US" dirty="0"/>
              <a:t> 등의 문을 할당</a:t>
            </a:r>
            <a:endParaRPr lang="en-US" altLang="ko-KR" dirty="0"/>
          </a:p>
          <a:p>
            <a:pPr>
              <a:buFont typeface="Symbol" pitchFamily="2" charset="2"/>
              <a:buChar char="Þ"/>
            </a:pPr>
            <a:r>
              <a:rPr lang="ko-KR" altLang="en-US" dirty="0"/>
              <a:t>해당 </a:t>
            </a:r>
            <a:r>
              <a:rPr lang="ko-KR" altLang="en-US" dirty="0" err="1"/>
              <a:t>어트리뷰트에</a:t>
            </a:r>
            <a:r>
              <a:rPr lang="ko-KR" altLang="en-US" dirty="0"/>
              <a:t> </a:t>
            </a:r>
            <a:r>
              <a:rPr lang="ko-KR" altLang="en-US" b="1" dirty="0"/>
              <a:t>함수 이름 대신 함수를 호출하는 코드 작성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 </a:t>
            </a:r>
            <a:r>
              <a:rPr lang="en-US" altLang="ko-KR" dirty="0"/>
              <a:t>ex)</a:t>
            </a:r>
            <a:endParaRPr lang="en-US" altLang="ko-Kore-KR" dirty="0"/>
          </a:p>
          <a:p>
            <a:endParaRPr lang="en-US" altLang="ko-Kore-KR" b="1" dirty="0"/>
          </a:p>
          <a:p>
            <a:pPr marL="0" indent="0">
              <a:buNone/>
            </a:pPr>
            <a:endParaRPr lang="en-US" altLang="ko-Kore-KR" sz="2000" dirty="0"/>
          </a:p>
          <a:p>
            <a:pPr marL="0" indent="0">
              <a:buNone/>
            </a:pPr>
            <a:r>
              <a:rPr lang="en-US" altLang="ko-Kore-KR" sz="2400" dirty="0"/>
              <a:t>onclick</a:t>
            </a:r>
            <a:r>
              <a:rPr lang="ko-KR" altLang="en-US" sz="2400" dirty="0"/>
              <a:t> 이벤트 </a:t>
            </a:r>
            <a:r>
              <a:rPr lang="ko-KR" altLang="en-US" sz="2400" dirty="0" err="1"/>
              <a:t>핸들러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어트리뷰트</a:t>
            </a:r>
            <a:r>
              <a:rPr lang="ko-KR" altLang="en-US" sz="2400" dirty="0"/>
              <a:t> 값으로는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/>
              <a:t>myFunction</a:t>
            </a:r>
            <a:r>
              <a:rPr lang="en-US" altLang="ko-KR" sz="2400" dirty="0"/>
              <a:t>()</a:t>
            </a:r>
            <a:r>
              <a:rPr lang="ko-KR" altLang="en-US" sz="2400" dirty="0"/>
              <a:t>과 같은 함수 호출문이 </a:t>
            </a:r>
            <a:r>
              <a:rPr lang="ko-KR" altLang="en-US" sz="2400" dirty="0" err="1"/>
              <a:t>할당되어있는데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여기서 </a:t>
            </a:r>
            <a:r>
              <a:rPr lang="en-US" altLang="ko-KR" sz="2400" dirty="0" err="1"/>
              <a:t>myFunction</a:t>
            </a:r>
            <a:r>
              <a:rPr lang="en-US" altLang="ko-KR" sz="2400" dirty="0"/>
              <a:t>()</a:t>
            </a:r>
            <a:r>
              <a:rPr lang="ko-KR" altLang="en-US" sz="2400" dirty="0"/>
              <a:t>은  함수가 호출되어 실행되는 것을 의미</a:t>
            </a:r>
            <a:endParaRPr lang="en-US" altLang="ko-Kore-KR" sz="2400" dirty="0"/>
          </a:p>
          <a:p>
            <a:pPr marL="0" indent="0">
              <a:buNone/>
            </a:pPr>
            <a:endParaRPr lang="en-US" altLang="ko-Kore-KR" sz="2000" dirty="0"/>
          </a:p>
          <a:p>
            <a:endParaRPr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5A65A4-B7AD-7539-A4EE-780142D7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49" y="3370932"/>
            <a:ext cx="8972551" cy="42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98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C68F4-8868-9606-3E71-9E3C694D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0.3.1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94D43-7AC8-87A9-4F24-20EB27645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ore-KR" altLang="en-US" dirty="0"/>
              <a:t>앞서</a:t>
            </a:r>
            <a:r>
              <a:rPr kumimoji="1" lang="ko-KR" altLang="en-US" dirty="0"/>
              <a:t> 했던 함수 호출문과는 대조적으로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값을 함수 참조를 할당하는 경우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함수의 이름만을 지정하고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실제 호출은 이벤트가 발생했을 때 브라우저가 처리함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47DC1D-E795-2942-74B9-F577D154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2921000"/>
            <a:ext cx="8737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14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3A265-8AA3-DD92-7D54-9BDDB58B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0.3.1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815C3-2869-792D-5B9C-CC6BC6C54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b="1" dirty="0"/>
              <a:t>이벤트 </a:t>
            </a:r>
            <a:r>
              <a:rPr kumimoji="1" lang="ko-KR" altLang="en-US" b="1" dirty="0" err="1"/>
              <a:t>핸들러</a:t>
            </a:r>
            <a:r>
              <a:rPr kumimoji="1" lang="ko-KR" altLang="en-US" dirty="0" err="1"/>
              <a:t>는</a:t>
            </a:r>
            <a:r>
              <a:rPr kumimoji="1" lang="ko-KR" altLang="en-US" dirty="0"/>
              <a:t> 함수 호출을 브라우저에게 위임하는 것이므로  </a:t>
            </a:r>
            <a:r>
              <a:rPr kumimoji="1" lang="ko-KR" altLang="en-US" b="1" dirty="0"/>
              <a:t>등록</a:t>
            </a:r>
            <a:r>
              <a:rPr kumimoji="1" lang="ko-KR" altLang="en-US" dirty="0"/>
              <a:t>할 때는 </a:t>
            </a:r>
            <a:r>
              <a:rPr kumimoji="1" lang="ko-KR" altLang="en-US" b="1" dirty="0"/>
              <a:t>함수 참조</a:t>
            </a:r>
            <a:r>
              <a:rPr kumimoji="1" lang="ko-KR" altLang="en-US" dirty="0"/>
              <a:t>를 등록해야 브라우저가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호출할 수 있는데 </a:t>
            </a:r>
            <a:r>
              <a:rPr kumimoji="1" lang="ko-Kore-KR" altLang="en-US" dirty="0"/>
              <a:t>만약</a:t>
            </a:r>
            <a:r>
              <a:rPr kumimoji="1" lang="ko-KR" altLang="en-US" dirty="0"/>
              <a:t> 함수 호출문을 등록한다면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endParaRPr kumimoji="1" lang="en-US" altLang="ko-Kore-KR" dirty="0"/>
          </a:p>
          <a:p>
            <a:pPr>
              <a:buFont typeface="Symbol" pitchFamily="2" charset="2"/>
              <a:buChar char="Þ"/>
            </a:pPr>
            <a:r>
              <a:rPr kumimoji="1" lang="ko-KR" altLang="en-US" dirty="0"/>
              <a:t>함수 호출문의 평가 결과가 이벤트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등록되게 됨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 호출문이 아니라 함수 호출의 결과가 실제 이벤트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등록되게 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31A4F-E101-D1D7-A590-1AF6BD28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3" y="2197099"/>
            <a:ext cx="5575300" cy="2463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078C8C-C692-10D2-A1F4-AA746E00F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0" y="2128432"/>
            <a:ext cx="5575300" cy="26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A0B00-E19F-EE58-5E37-87E4CADE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0.3.1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C4725-E55B-6520-530E-3BE7D20E2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b="1" dirty="0"/>
          </a:p>
          <a:p>
            <a:pPr marL="0" indent="0">
              <a:buNone/>
            </a:pPr>
            <a:r>
              <a:rPr kumimoji="1" lang="ko-KR" altLang="en-US" b="1" dirty="0"/>
              <a:t>고차함수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함수를 반환함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호출문을 이벤트 </a:t>
            </a:r>
            <a:r>
              <a:rPr kumimoji="1" lang="ko-KR" altLang="en-US" b="1" dirty="0" err="1"/>
              <a:t>핸들러로</a:t>
            </a:r>
            <a:r>
              <a:rPr kumimoji="1" lang="ko-KR" altLang="en-US" b="1" dirty="0"/>
              <a:t> 등록</a:t>
            </a:r>
            <a:endParaRPr kumimoji="1" lang="en-US" altLang="ko-KR" b="1" dirty="0"/>
          </a:p>
          <a:p>
            <a:pPr marL="0" indent="0">
              <a:buNone/>
            </a:pPr>
            <a:r>
              <a:rPr kumimoji="1" lang="en-US" altLang="ko-KR" b="1" dirty="0"/>
              <a:t>=&gt; </a:t>
            </a:r>
            <a:r>
              <a:rPr kumimoji="1" lang="ko-KR" altLang="en-US" dirty="0"/>
              <a:t>실제 이벤트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사용될 함수를 반환하기에 상관 </a:t>
            </a:r>
            <a:r>
              <a:rPr kumimoji="1" lang="en-US" altLang="ko-KR" dirty="0"/>
              <a:t>X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b="1" dirty="0"/>
              <a:t>함수가 아닌 값을 반환하는 함수 호출문을 이벤트 </a:t>
            </a:r>
            <a:r>
              <a:rPr kumimoji="1" lang="ko-KR" altLang="en-US" b="1" dirty="0" err="1"/>
              <a:t>핸들러로</a:t>
            </a:r>
            <a:r>
              <a:rPr kumimoji="1" lang="ko-KR" altLang="en-US" b="1" dirty="0"/>
              <a:t> 등록</a:t>
            </a:r>
            <a:endParaRPr kumimoji="1" lang="en-US" altLang="ko-KR" b="1" dirty="0"/>
          </a:p>
          <a:p>
            <a:pPr marL="0" indent="0">
              <a:buNone/>
            </a:pPr>
            <a:r>
              <a:rPr kumimoji="1" lang="ko-KR" altLang="en-US" b="1" dirty="0"/>
              <a:t> </a:t>
            </a:r>
            <a:r>
              <a:rPr kumimoji="1" lang="en-US" altLang="ko-KR" b="1" dirty="0"/>
              <a:t>=&gt;</a:t>
            </a:r>
            <a:r>
              <a:rPr kumimoji="1" lang="ko-KR" altLang="en-US" dirty="0"/>
              <a:t> 브라우저는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호출할 때 함수가 아닌 값을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      호출할 수</a:t>
            </a:r>
            <a:r>
              <a:rPr kumimoji="1" lang="en-US" altLang="ko-KR" dirty="0"/>
              <a:t> X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2109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A142A-7D68-C978-B8D7-EBF4C27E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0.3.1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CDC30-BC54-E5FB-8477-795E004D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</a:t>
            </a:r>
            <a:r>
              <a:rPr kumimoji="1" lang="en-US" altLang="ko-KR" dirty="0"/>
              <a:t>=</a:t>
            </a:r>
          </a:p>
          <a:p>
            <a:pPr marL="0" indent="0">
              <a:buNone/>
            </a:pP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marL="0" indent="0">
              <a:buNone/>
            </a:pPr>
            <a:r>
              <a:rPr kumimoji="1" lang="en-US" altLang="ko-KR" b="1" dirty="0"/>
              <a:t>“</a:t>
            </a:r>
            <a:r>
              <a:rPr kumimoji="1" lang="ko-KR" altLang="en-US" b="1" dirty="0">
                <a:highlight>
                  <a:srgbClr val="FFFF00"/>
                </a:highlight>
              </a:rPr>
              <a:t>암묵적으로 생성될 이벤트 </a:t>
            </a:r>
            <a:r>
              <a:rPr kumimoji="1" lang="ko-KR" altLang="en-US" b="1" dirty="0" err="1">
                <a:highlight>
                  <a:srgbClr val="FFFF00"/>
                </a:highlight>
              </a:rPr>
              <a:t>핸들러의</a:t>
            </a:r>
            <a:r>
              <a:rPr kumimoji="1" lang="ko-KR" altLang="en-US" b="1" dirty="0">
                <a:highlight>
                  <a:srgbClr val="FFFF00"/>
                </a:highlight>
              </a:rPr>
              <a:t> 함수 몸체</a:t>
            </a:r>
            <a:r>
              <a:rPr kumimoji="1" lang="en-US" altLang="ko-KR" b="1" dirty="0"/>
              <a:t>”</a:t>
            </a:r>
            <a:endParaRPr kumimoji="1" lang="en-US" altLang="ko-Kore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241FE6-7D00-8236-F3BC-204588849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48" y="1825625"/>
            <a:ext cx="6489303" cy="210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679EB8-58DE-9C38-7A2A-72BEBC442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20" y="4387056"/>
            <a:ext cx="3214383" cy="6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195FD-4E18-3B5C-BD6C-AFE6C05E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0.3.1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0B676-7D87-85EC-74AD-14B105E35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0" indent="0">
              <a:buNone/>
            </a:pPr>
            <a:r>
              <a:rPr kumimoji="1" lang="ko-Kore-KR" altLang="en-US" dirty="0"/>
              <a:t>이벤트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1)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함수 </a:t>
            </a:r>
            <a:r>
              <a:rPr kumimoji="1" lang="ko-KR" altLang="en-US" b="1" dirty="0" err="1"/>
              <a:t>호출문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핸들러에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인수를 직접 전달</a:t>
            </a:r>
            <a:r>
              <a:rPr kumimoji="1" lang="ko-KR" altLang="en-US" dirty="0"/>
              <a:t>하여 호출가능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함수 참조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핸들러에</a:t>
            </a:r>
            <a:r>
              <a:rPr kumimoji="1" lang="ko-KR" altLang="en-US" dirty="0"/>
              <a:t> 인수를 직접 전달하는 방법이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                                없기에 이벤트 </a:t>
            </a:r>
            <a:r>
              <a:rPr kumimoji="1" lang="ko-KR" altLang="en-US" dirty="0" err="1"/>
              <a:t>핸들러에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인수 전달 불가능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D3BF9-1AA0-3F29-88F8-251C5A22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48" y="1825625"/>
            <a:ext cx="6489303" cy="210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6BE2B4-52D8-2A1D-EC07-EAF4FF8F9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350" y="3561919"/>
            <a:ext cx="5543170" cy="74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BE055-0C45-6D85-BA37-4A1F2616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0.3.1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DC3DC-4C43-88B6-69C1-377E55C79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값으로 할당한 문자열은 암묵적으로 생성되는 이벤트 </a:t>
            </a:r>
            <a:r>
              <a:rPr kumimoji="1" lang="ko-KR" altLang="en-US" dirty="0" err="1"/>
              <a:t>핸들러의</a:t>
            </a:r>
            <a:r>
              <a:rPr kumimoji="1" lang="ko-KR" altLang="en-US" dirty="0"/>
              <a:t> 함수 몸체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=&gt;</a:t>
            </a: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값으로 여러 개의 문을 할당 가능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r>
              <a:rPr kumimoji="1" lang="ko-Kore-KR" altLang="en-US" sz="2400" dirty="0"/>
              <a:t>이벤트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핸들러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어트리뷰트</a:t>
            </a:r>
            <a:r>
              <a:rPr kumimoji="1" lang="ko-KR" altLang="en-US" sz="2400" dirty="0"/>
              <a:t> 방식은 </a:t>
            </a:r>
            <a:r>
              <a:rPr kumimoji="1" lang="en-US" altLang="ko-KR" sz="2400" dirty="0"/>
              <a:t>HTML</a:t>
            </a:r>
            <a:r>
              <a:rPr kumimoji="1" lang="ko-KR" altLang="en-US" sz="2400" dirty="0"/>
              <a:t>과 자바스크립트는 관심사가 다르므로 혼재하는 것보다 분리하는 것이 좋기에</a:t>
            </a:r>
            <a:endParaRPr kumimoji="1"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FECA7E-C03C-F051-6887-88AF9F95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26" y="4172242"/>
            <a:ext cx="9253236" cy="392665"/>
          </a:xfrm>
          <a:prstGeom prst="rect">
            <a:avLst/>
          </a:prstGeom>
        </p:spPr>
      </p:pic>
      <p:sp>
        <p:nvSpPr>
          <p:cNvPr id="5" name="폭발 1[E] 4">
            <a:extLst>
              <a:ext uri="{FF2B5EF4-FFF2-40B4-BE49-F238E27FC236}">
                <a16:creationId xmlns:a16="http://schemas.microsoft.com/office/drawing/2014/main" id="{50587728-DF0E-E7B4-607E-AC46D446EEDC}"/>
              </a:ext>
            </a:extLst>
          </p:cNvPr>
          <p:cNvSpPr/>
          <p:nvPr/>
        </p:nvSpPr>
        <p:spPr>
          <a:xfrm>
            <a:off x="2245488" y="1825625"/>
            <a:ext cx="7407798" cy="375019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사용하지</a:t>
            </a:r>
            <a:r>
              <a:rPr kumimoji="1" lang="ko-KR" altLang="en-US" dirty="0"/>
              <a:t> 않는 것을 추천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1339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0C4EA-5081-A8AE-C75A-583584FB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0.3.2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4355D-B86D-4430-7FB5-C7D871BF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키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</a:t>
            </a:r>
            <a:r>
              <a:rPr kumimoji="1" lang="en-US" altLang="ko-Kore-KR" b="1" dirty="0"/>
              <a:t>Onclick</a:t>
            </a:r>
            <a:r>
              <a:rPr kumimoji="1" lang="ko-KR" altLang="en-US" b="1" dirty="0"/>
              <a:t>과 같이 </a:t>
            </a:r>
            <a:r>
              <a:rPr kumimoji="1" lang="en-US" altLang="ko-KR" b="1" dirty="0"/>
              <a:t> on(</a:t>
            </a:r>
            <a:r>
              <a:rPr kumimoji="1" lang="ko-KR" altLang="en-US" b="1" dirty="0"/>
              <a:t>접두사</a:t>
            </a:r>
            <a:r>
              <a:rPr kumimoji="1" lang="en-US" altLang="ko-KR" b="1" dirty="0"/>
              <a:t>)+</a:t>
            </a:r>
            <a:r>
              <a:rPr kumimoji="1" lang="ko-KR" altLang="en-US" b="1" dirty="0"/>
              <a:t>이벤트 타입</a:t>
            </a:r>
            <a:r>
              <a:rPr kumimoji="1" lang="en-US" altLang="ko-KR" b="1" dirty="0"/>
              <a:t>”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프로퍼티에 함수를 바인딩하면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  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등록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F51E6A-B123-6F9F-1535-1257885C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9" y="3994819"/>
            <a:ext cx="4902200" cy="2108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CAED1AD-D129-CBE2-4D27-6DC715681D26}"/>
                  </a:ext>
                </a:extLst>
              </p14:cNvPr>
              <p14:cNvContentPartPr/>
              <p14:nvPr/>
            </p14:nvContentPartPr>
            <p14:xfrm>
              <a:off x="2194828" y="5485037"/>
              <a:ext cx="612360" cy="327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CAED1AD-D129-CBE2-4D27-6DC715681D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0828" y="5377037"/>
                <a:ext cx="7200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C0B43F5-D951-4ADD-342A-6102D60BA5B1}"/>
                  </a:ext>
                </a:extLst>
              </p14:cNvPr>
              <p14:cNvContentPartPr/>
              <p14:nvPr/>
            </p14:nvContentPartPr>
            <p14:xfrm>
              <a:off x="2280148" y="5598077"/>
              <a:ext cx="238320" cy="6354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C0B43F5-D951-4ADD-342A-6102D60BA5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4028" y="5591957"/>
                <a:ext cx="250560" cy="647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221C47B-9704-6EDC-E16D-29F457603EE3}"/>
              </a:ext>
            </a:extLst>
          </p:cNvPr>
          <p:cNvSpPr txBox="1"/>
          <p:nvPr/>
        </p:nvSpPr>
        <p:spPr>
          <a:xfrm>
            <a:off x="2280148" y="6233477"/>
            <a:ext cx="30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이벤트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dirty="0">
                <a:solidFill>
                  <a:srgbClr val="FF0000"/>
                </a:solidFill>
              </a:rPr>
              <a:t> 프로퍼티 키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7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6DA7E-535C-70D1-FC14-0382DA9C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39.1.1 HTML </a:t>
            </a:r>
            <a:r>
              <a:rPr kumimoji="1" lang="ko-KR" altLang="en-US" dirty="0"/>
              <a:t>요소와 노드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A2FAB-089C-ADBB-CBE1-1395A0E9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➡️ 트리 자료 구조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1) </a:t>
            </a:r>
            <a:r>
              <a:rPr kumimoji="1" lang="ko-KR" altLang="en-US" dirty="0"/>
              <a:t>부모 노드와 자식 노드로 구성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2) </a:t>
            </a:r>
            <a:r>
              <a:rPr kumimoji="1" lang="ko-KR" altLang="en-US" dirty="0"/>
              <a:t>노드 간 계층적 구조를 표현하는 비선형 자료구조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3) </a:t>
            </a:r>
            <a:r>
              <a:rPr kumimoji="1" lang="ko-KR" altLang="en-US" dirty="0"/>
              <a:t>부모 노드가 없는 최상위 노드인 루트 노드에서 시작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4)</a:t>
            </a:r>
            <a:r>
              <a:rPr kumimoji="1" lang="ko-KR" altLang="en-US" dirty="0"/>
              <a:t> 루트 노드는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 이상의 자식 노드 갖는다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  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자식 노드가 없는 노드는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리프 노드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30A93-FD49-00E8-2790-D9F66F50C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0" t="3827" r="23926" b="16393"/>
          <a:stretch/>
        </p:blipFill>
        <p:spPr>
          <a:xfrm>
            <a:off x="9325232" y="2879124"/>
            <a:ext cx="2866768" cy="2502243"/>
          </a:xfrm>
          <a:prstGeom prst="rect">
            <a:avLst/>
          </a:prstGeom>
        </p:spPr>
      </p:pic>
      <p:sp>
        <p:nvSpPr>
          <p:cNvPr id="5" name="폭발 1[E] 4">
            <a:extLst>
              <a:ext uri="{FF2B5EF4-FFF2-40B4-BE49-F238E27FC236}">
                <a16:creationId xmlns:a16="http://schemas.microsoft.com/office/drawing/2014/main" id="{2FDABA3F-19ED-D28F-BD95-E4FBA9387880}"/>
              </a:ext>
            </a:extLst>
          </p:cNvPr>
          <p:cNvSpPr/>
          <p:nvPr/>
        </p:nvSpPr>
        <p:spPr>
          <a:xfrm>
            <a:off x="1851454" y="1476633"/>
            <a:ext cx="8489092" cy="5004486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u="sng" dirty="0"/>
              <a:t>노드 객체들로 구성된 트리 자료구조</a:t>
            </a:r>
            <a:endParaRPr kumimoji="1" lang="en-US" altLang="ko-KR" u="sng" dirty="0"/>
          </a:p>
          <a:p>
            <a:pPr algn="ctr"/>
            <a:r>
              <a:rPr kumimoji="1" lang="en-US" altLang="ko-KR" sz="3000" b="1" dirty="0"/>
              <a:t>DOM</a:t>
            </a:r>
            <a:endParaRPr kumimoji="1"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096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0D605-D8DB-4231-2F04-25D02896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0.3.2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7E3D0-F368-7046-8AFE-D94FE1FB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b="1" dirty="0"/>
              <a:t>이벤트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핸들러</a:t>
            </a:r>
            <a:r>
              <a:rPr kumimoji="1" lang="ko-KR" altLang="en-US" b="1" dirty="0"/>
              <a:t> 등록</a:t>
            </a:r>
            <a:endParaRPr kumimoji="1" lang="en-US" altLang="ko-KR" b="1" dirty="0"/>
          </a:p>
          <a:p>
            <a:pPr>
              <a:buFont typeface="Symbol" pitchFamily="2" charset="2"/>
              <a:buChar char="Þ"/>
            </a:pPr>
            <a:r>
              <a:rPr kumimoji="1" lang="ko-Kore-KR" altLang="en-US" dirty="0"/>
              <a:t>이벤트를</a:t>
            </a:r>
            <a:r>
              <a:rPr kumimoji="1" lang="ko-KR" altLang="en-US" dirty="0"/>
              <a:t> 발생시킬 객체인 </a:t>
            </a:r>
            <a:r>
              <a:rPr kumimoji="1" lang="en-US" altLang="ko-KR" dirty="0"/>
              <a:t>“</a:t>
            </a:r>
            <a:r>
              <a:rPr kumimoji="1" lang="ko-KR" altLang="en-US" dirty="0">
                <a:solidFill>
                  <a:srgbClr val="FF0000"/>
                </a:solidFill>
              </a:rPr>
              <a:t>이벤트 타깃</a:t>
            </a:r>
            <a:r>
              <a:rPr kumimoji="1" lang="en-US" altLang="ko-KR" dirty="0"/>
              <a:t>”</a:t>
            </a:r>
          </a:p>
          <a:p>
            <a:pPr>
              <a:buFont typeface="Symbol" pitchFamily="2" charset="2"/>
              <a:buChar char="Þ"/>
            </a:pPr>
            <a:r>
              <a:rPr kumimoji="1" lang="ko-KR" altLang="en-US" dirty="0"/>
              <a:t>이벤트 종류를 나타내는 문자열인 </a:t>
            </a:r>
            <a:r>
              <a:rPr kumimoji="1" lang="en-US" altLang="ko-KR" dirty="0"/>
              <a:t>“</a:t>
            </a:r>
            <a:r>
              <a:rPr kumimoji="1" lang="ko-KR" altLang="en-US" dirty="0">
                <a:solidFill>
                  <a:srgbClr val="FF0000"/>
                </a:solidFill>
              </a:rPr>
              <a:t>이벤트 타입</a:t>
            </a:r>
            <a:r>
              <a:rPr kumimoji="1" lang="en-US" altLang="ko-KR" dirty="0"/>
              <a:t>”</a:t>
            </a:r>
          </a:p>
          <a:p>
            <a:pPr>
              <a:buFont typeface="Symbol" pitchFamily="2" charset="2"/>
              <a:buChar char="Þ"/>
            </a:pPr>
            <a:r>
              <a:rPr kumimoji="1" lang="en-US" altLang="ko-KR" dirty="0"/>
              <a:t>“</a:t>
            </a:r>
            <a:r>
              <a:rPr kumimoji="1" lang="ko-KR" altLang="en-US" dirty="0">
                <a:solidFill>
                  <a:srgbClr val="FF0000"/>
                </a:solidFill>
              </a:rPr>
              <a:t>이벤트 </a:t>
            </a:r>
            <a:r>
              <a:rPr kumimoji="1" lang="ko-KR" altLang="en-US" dirty="0" err="1">
                <a:solidFill>
                  <a:srgbClr val="FF0000"/>
                </a:solidFill>
              </a:rPr>
              <a:t>핸들러</a:t>
            </a:r>
            <a:r>
              <a:rPr kumimoji="1" lang="en-US" altLang="ko-KR" dirty="0"/>
              <a:t>”</a:t>
            </a:r>
          </a:p>
          <a:p>
            <a:pPr>
              <a:buFont typeface="Symbol" pitchFamily="2" charset="2"/>
              <a:buChar char="Þ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2E4779-723D-BDB5-FA38-FFB33CA2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17" y="3757533"/>
            <a:ext cx="6634189" cy="25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64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45BC3-09DC-20C6-53E6-A1712BE9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0.3.2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45415-E38B-8A75-6C1D-9B32378E4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ko-Kore-KR" altLang="en-US" dirty="0"/>
              <a:t>이벤트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이벤트를 발생시킬 이벤트 타깃에 바인딩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8E20E8-3F01-354B-2989-C991CA7F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107" y="1446927"/>
            <a:ext cx="6634189" cy="2554367"/>
          </a:xfrm>
          <a:prstGeom prst="rect">
            <a:avLst/>
          </a:prstGeom>
        </p:spPr>
      </p:pic>
      <p:sp>
        <p:nvSpPr>
          <p:cNvPr id="6" name="폭발 1[E] 5">
            <a:extLst>
              <a:ext uri="{FF2B5EF4-FFF2-40B4-BE49-F238E27FC236}">
                <a16:creationId xmlns:a16="http://schemas.microsoft.com/office/drawing/2014/main" id="{F15F5A71-D436-C260-E35C-B7DC4EB2D6BD}"/>
              </a:ext>
            </a:extLst>
          </p:cNvPr>
          <p:cNvSpPr/>
          <p:nvPr/>
        </p:nvSpPr>
        <p:spPr>
          <a:xfrm>
            <a:off x="1680210" y="1825625"/>
            <a:ext cx="9441180" cy="416369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000" dirty="0"/>
              <a:t>하지만</a:t>
            </a:r>
            <a:r>
              <a:rPr kumimoji="1" lang="en-US" altLang="ko-Kore-KR" sz="3000" dirty="0"/>
              <a:t>!</a:t>
            </a:r>
            <a:endParaRPr kumimoji="1" lang="ko-Kore-KR" altLang="en-US" sz="3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CF19BD-6DAF-5A73-B5DC-8D92DA7F43FD}"/>
              </a:ext>
            </a:extLst>
          </p:cNvPr>
          <p:cNvSpPr/>
          <p:nvPr/>
        </p:nvSpPr>
        <p:spPr>
          <a:xfrm>
            <a:off x="2036445" y="2643041"/>
            <a:ext cx="8475345" cy="25455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dirty="0">
                <a:solidFill>
                  <a:schemeClr val="tx1"/>
                </a:solidFill>
              </a:rPr>
              <a:t>“</a:t>
            </a:r>
            <a:r>
              <a:rPr kumimoji="1" lang="ko-Kore-KR" altLang="en-US" sz="2500" b="1" dirty="0">
                <a:solidFill>
                  <a:schemeClr val="tx1"/>
                </a:solidFill>
              </a:rPr>
              <a:t>이벤트</a:t>
            </a:r>
            <a:r>
              <a:rPr kumimoji="1" lang="ko-KR" altLang="en-US" sz="2500" b="1" dirty="0">
                <a:solidFill>
                  <a:schemeClr val="tx1"/>
                </a:solidFill>
              </a:rPr>
              <a:t> 타깃</a:t>
            </a:r>
            <a:r>
              <a:rPr kumimoji="1" lang="en-US" altLang="ko-KR" sz="2500" b="1" dirty="0">
                <a:solidFill>
                  <a:schemeClr val="tx1"/>
                </a:solidFill>
              </a:rPr>
              <a:t>”</a:t>
            </a:r>
            <a:r>
              <a:rPr kumimoji="1" lang="ko-KR" altLang="en-US" sz="2500" b="1" dirty="0">
                <a:solidFill>
                  <a:schemeClr val="tx1"/>
                </a:solidFill>
              </a:rPr>
              <a:t> </a:t>
            </a:r>
            <a:r>
              <a:rPr kumimoji="1" lang="ko-KR" altLang="en-US" sz="2500" dirty="0">
                <a:solidFill>
                  <a:schemeClr val="tx1"/>
                </a:solidFill>
              </a:rPr>
              <a:t>또는 </a:t>
            </a:r>
            <a:endParaRPr kumimoji="1" lang="en-US" altLang="ko-KR" sz="2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2500" b="1" dirty="0">
                <a:solidFill>
                  <a:schemeClr val="tx1"/>
                </a:solidFill>
              </a:rPr>
              <a:t>“</a:t>
            </a:r>
            <a:r>
              <a:rPr kumimoji="1" lang="ko-KR" altLang="en-US" sz="2500" b="1" dirty="0">
                <a:solidFill>
                  <a:schemeClr val="tx1"/>
                </a:solidFill>
              </a:rPr>
              <a:t>전파된 이벤트를 캐치할 </a:t>
            </a:r>
            <a:r>
              <a:rPr kumimoji="1" lang="en-US" altLang="ko-KR" sz="2500" b="1" dirty="0">
                <a:solidFill>
                  <a:schemeClr val="tx1"/>
                </a:solidFill>
              </a:rPr>
              <a:t>DOM</a:t>
            </a:r>
            <a:r>
              <a:rPr kumimoji="1" lang="ko-KR" altLang="en-US" sz="2500" b="1" dirty="0">
                <a:solidFill>
                  <a:schemeClr val="tx1"/>
                </a:solidFill>
              </a:rPr>
              <a:t>노드 객체</a:t>
            </a:r>
            <a:r>
              <a:rPr kumimoji="1" lang="en-US" altLang="ko-KR" sz="2500" b="1" dirty="0">
                <a:solidFill>
                  <a:schemeClr val="tx1"/>
                </a:solidFill>
              </a:rPr>
              <a:t>”</a:t>
            </a:r>
            <a:r>
              <a:rPr kumimoji="1" lang="ko-KR" altLang="en-US" sz="2500" dirty="0">
                <a:solidFill>
                  <a:schemeClr val="tx1"/>
                </a:solidFill>
              </a:rPr>
              <a:t>에 바인딩</a:t>
            </a:r>
            <a:r>
              <a:rPr kumimoji="1" lang="en-US" altLang="ko-KR" sz="25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kumimoji="1" lang="en-US" altLang="ko-KR" sz="2000" dirty="0">
                <a:solidFill>
                  <a:schemeClr val="tx1"/>
                </a:solidFill>
              </a:rPr>
              <a:t>(</a:t>
            </a:r>
            <a:r>
              <a:rPr kumimoji="1" lang="ko-KR" altLang="en-US" sz="2000" dirty="0">
                <a:solidFill>
                  <a:schemeClr val="tx1"/>
                </a:solidFill>
              </a:rPr>
              <a:t>이벤트가 전파될 때 해당 이벤트를 캐치할 수 있는 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</a:rPr>
              <a:t>부모 요소에도 바인딩 될 수 있음을 의미</a:t>
            </a:r>
            <a:r>
              <a:rPr kumimoji="1" lang="en-US" altLang="ko-KR" sz="2000" dirty="0">
                <a:solidFill>
                  <a:schemeClr val="tx1"/>
                </a:solidFill>
              </a:rPr>
              <a:t>)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3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89AC-8CDF-BABC-E253-5569DED9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0.3.2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16505-235D-91F2-43E1-28459F572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“</a:t>
            </a:r>
            <a:r>
              <a:rPr kumimoji="1" lang="ko-Kore-KR" altLang="en-US" dirty="0"/>
              <a:t>이벤트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   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</a:t>
            </a:r>
            <a:r>
              <a:rPr kumimoji="1" lang="en-US" altLang="ko-KR" dirty="0"/>
              <a:t>”</a:t>
            </a: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40EFA-EACF-6958-3B99-67820BB9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8" y="2563430"/>
            <a:ext cx="5435600" cy="229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39DF20-A450-0857-08F4-511748B2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2645980"/>
            <a:ext cx="63119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1546DF-C43C-5020-03D3-FEF604A5C9D7}"/>
              </a:ext>
            </a:extLst>
          </p:cNvPr>
          <p:cNvSpPr txBox="1"/>
          <p:nvPr/>
        </p:nvSpPr>
        <p:spPr>
          <a:xfrm>
            <a:off x="204295" y="4977550"/>
            <a:ext cx="543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버튼</a:t>
            </a:r>
            <a:r>
              <a:rPr kumimoji="1" lang="ko-KR" altLang="en-US" dirty="0"/>
              <a:t> 요소의 </a:t>
            </a:r>
            <a:r>
              <a:rPr kumimoji="1" lang="en-US" altLang="ko-KR" b="1" dirty="0"/>
              <a:t>onclick </a:t>
            </a:r>
            <a:r>
              <a:rPr kumimoji="1" lang="ko-KR" altLang="en-US" b="1" dirty="0" err="1"/>
              <a:t>어트리뷰트에</a:t>
            </a:r>
            <a:r>
              <a:rPr kumimoji="1" lang="ko-KR" altLang="en-US" dirty="0"/>
              <a:t> 직접 </a:t>
            </a:r>
            <a:r>
              <a:rPr kumimoji="1" lang="ko-KR" altLang="en-US" b="1" dirty="0"/>
              <a:t>자바스크립트 코드를 작성</a:t>
            </a:r>
            <a:r>
              <a:rPr kumimoji="1" lang="ko-KR" altLang="en-US" dirty="0"/>
              <a:t>하여 클릭 이벤트를 처리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버튼을</a:t>
            </a:r>
            <a:r>
              <a:rPr kumimoji="1" lang="ko-KR" altLang="en-US" dirty="0"/>
              <a:t> 클릭할 때마다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버튼이 클릭되었습니다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출력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HTML</a:t>
            </a:r>
            <a:r>
              <a:rPr kumimoji="1" lang="ko-KR" altLang="en-US" dirty="0"/>
              <a:t> 요소의 속성에 </a:t>
            </a:r>
            <a:r>
              <a:rPr kumimoji="1" lang="en-US" altLang="ko-KR" dirty="0"/>
              <a:t>JavaScript</a:t>
            </a:r>
            <a:r>
              <a:rPr kumimoji="1" lang="ko-KR" altLang="en-US" dirty="0"/>
              <a:t> 코드를 직접 포함하여 이벤트 처리</a:t>
            </a:r>
            <a:endParaRPr kumimoji="1" lang="en-US" altLang="ko-Kore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AC92E-7062-32ED-E1F1-642B61C17E87}"/>
              </a:ext>
            </a:extLst>
          </p:cNvPr>
          <p:cNvSpPr txBox="1"/>
          <p:nvPr/>
        </p:nvSpPr>
        <p:spPr>
          <a:xfrm>
            <a:off x="6084395" y="4977550"/>
            <a:ext cx="5903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자바스크립트 코드 내에서 </a:t>
            </a:r>
            <a:r>
              <a:rPr kumimoji="1" lang="ko-KR" altLang="en-US" dirty="0"/>
              <a:t>버튼 요소의 </a:t>
            </a:r>
            <a:r>
              <a:rPr kumimoji="1" lang="en-US" altLang="ko-KR" b="1" dirty="0"/>
              <a:t>onclick</a:t>
            </a:r>
            <a:r>
              <a:rPr kumimoji="1" lang="ko-KR" altLang="en-US" b="1" dirty="0"/>
              <a:t> 이벤트 </a:t>
            </a:r>
            <a:r>
              <a:rPr kumimoji="1" lang="ko-KR" altLang="en-US" b="1" dirty="0" err="1"/>
              <a:t>핸들러</a:t>
            </a:r>
            <a:r>
              <a:rPr kumimoji="1" lang="ko-KR" altLang="en-US" b="1" dirty="0"/>
              <a:t> 프로퍼티에 함수를 할당</a:t>
            </a:r>
            <a:r>
              <a:rPr kumimoji="1" lang="ko-KR" altLang="en-US" dirty="0"/>
              <a:t>하여 클릭이벤트 처리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버튼을 클릭할 때마다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버튼이 클릭되었습니다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출력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JavaScript</a:t>
            </a:r>
            <a:r>
              <a:rPr kumimoji="1" lang="ko-KR" altLang="en-US" dirty="0"/>
              <a:t> 코드 내에서 </a:t>
            </a:r>
            <a:r>
              <a:rPr kumimoji="1" lang="en-US" altLang="ko-KR" dirty="0" err="1"/>
              <a:t>HTMl</a:t>
            </a:r>
            <a:r>
              <a:rPr kumimoji="1" lang="ko-KR" altLang="en-US" dirty="0"/>
              <a:t> 요소의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프로퍼티에 함수를 할당하여 이벤트 처리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117427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D0B89-EA93-A845-8FAF-5B7DAFFB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0.3.2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2D84-1C62-99B6-3BDC-821DB4E82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“</a:t>
            </a:r>
            <a:r>
              <a:rPr kumimoji="1" lang="ko-Kore-KR" altLang="en-US" dirty="0"/>
              <a:t>이벤트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“</a:t>
            </a: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r>
              <a:rPr kumimoji="1" lang="en-US" altLang="ko-KR" dirty="0"/>
              <a:t>”</a:t>
            </a:r>
          </a:p>
          <a:p>
            <a:pPr>
              <a:buFont typeface="Symbol" pitchFamily="2" charset="2"/>
              <a:buChar char="Þ"/>
            </a:pPr>
            <a:r>
              <a:rPr kumimoji="1" lang="ko-KR" altLang="en-US" dirty="0"/>
              <a:t>모두 </a:t>
            </a:r>
            <a:r>
              <a:rPr kumimoji="1" lang="ko-KR" altLang="en-US" b="1" dirty="0">
                <a:highlight>
                  <a:srgbClr val="FFFF00"/>
                </a:highlight>
              </a:rPr>
              <a:t>한 번에 한 개의 이벤트 </a:t>
            </a:r>
            <a:r>
              <a:rPr kumimoji="1" lang="ko-KR" altLang="en-US" b="1" dirty="0" err="1">
                <a:highlight>
                  <a:srgbClr val="FFFF00"/>
                </a:highlight>
              </a:rPr>
              <a:t>핸들러만</a:t>
            </a:r>
            <a:r>
              <a:rPr kumimoji="1" lang="ko-KR" altLang="en-US" b="1" dirty="0">
                <a:highlight>
                  <a:srgbClr val="FFFF00"/>
                </a:highlight>
              </a:rPr>
              <a:t> 바인딩 </a:t>
            </a:r>
            <a:r>
              <a:rPr kumimoji="1" lang="ko-KR" altLang="en-US" dirty="0"/>
              <a:t>가능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  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                                              </a:t>
            </a:r>
            <a:r>
              <a:rPr kumimoji="1" lang="ko-KR" altLang="en-US" b="1" dirty="0">
                <a:solidFill>
                  <a:srgbClr val="FF0000"/>
                </a:solidFill>
              </a:rPr>
              <a:t>동일한 이벤트</a:t>
            </a:r>
            <a:r>
              <a:rPr kumimoji="1" lang="ko-KR" altLang="en-US" dirty="0"/>
              <a:t>에 </a:t>
            </a:r>
            <a:r>
              <a:rPr kumimoji="1" lang="ko-KR" altLang="en-US" b="1" dirty="0">
                <a:solidFill>
                  <a:srgbClr val="FF0000"/>
                </a:solidFill>
              </a:rPr>
              <a:t>여러 개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b="1" dirty="0">
                <a:solidFill>
                  <a:srgbClr val="FF0000"/>
                </a:solidFill>
              </a:rPr>
              <a:t> 등록</a:t>
            </a:r>
            <a:r>
              <a:rPr kumimoji="1" lang="ko-KR" altLang="en-US" dirty="0"/>
              <a:t>하려면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                                               </a:t>
            </a:r>
            <a:r>
              <a:rPr kumimoji="1" lang="en-US" altLang="ko-KR" sz="2500" dirty="0"/>
              <a:t>1)</a:t>
            </a:r>
            <a:r>
              <a:rPr kumimoji="1" lang="ko-KR" altLang="en-US" sz="2500" dirty="0"/>
              <a:t> </a:t>
            </a:r>
            <a:r>
              <a:rPr kumimoji="1" lang="ko-KR" altLang="en-US" sz="2500" b="1" dirty="0"/>
              <a:t>자바스크립트 내</a:t>
            </a:r>
            <a:r>
              <a:rPr kumimoji="1" lang="ko-KR" altLang="en-US" sz="2500" dirty="0"/>
              <a:t>에 </a:t>
            </a:r>
            <a:r>
              <a:rPr kumimoji="1" lang="ko-KR" altLang="en-US" sz="2500" b="1" dirty="0"/>
              <a:t>이벤트 </a:t>
            </a:r>
            <a:r>
              <a:rPr kumimoji="1" lang="ko-KR" altLang="en-US" sz="2500" b="1" dirty="0" err="1"/>
              <a:t>리스너</a:t>
            </a:r>
            <a:r>
              <a:rPr kumimoji="1" lang="ko-KR" altLang="en-US" sz="2500" b="1" dirty="0"/>
              <a:t> </a:t>
            </a:r>
            <a:r>
              <a:rPr kumimoji="1" lang="ko-KR" altLang="en-US" sz="2500" dirty="0"/>
              <a:t>추가</a:t>
            </a:r>
            <a:endParaRPr kumimoji="1" lang="en-US" altLang="ko-KR" sz="2500" dirty="0"/>
          </a:p>
          <a:p>
            <a:pPr marL="0" indent="0">
              <a:buNone/>
            </a:pPr>
            <a:r>
              <a:rPr kumimoji="1" lang="ko-KR" altLang="en-US" sz="2500" dirty="0"/>
              <a:t>                                                      </a:t>
            </a:r>
            <a:r>
              <a:rPr kumimoji="1" lang="en-US" altLang="ko-KR" sz="2500" dirty="0"/>
              <a:t>2)</a:t>
            </a:r>
            <a:r>
              <a:rPr kumimoji="1" lang="ko-KR" altLang="en-US" sz="2500" dirty="0"/>
              <a:t> </a:t>
            </a:r>
            <a:r>
              <a:rPr kumimoji="1" lang="ko-KR" altLang="en-US" sz="2500" b="1" dirty="0"/>
              <a:t>하나의 </a:t>
            </a:r>
            <a:r>
              <a:rPr kumimoji="1" lang="ko-KR" altLang="en-US" sz="2500" b="1" dirty="0" err="1"/>
              <a:t>핸들러</a:t>
            </a:r>
            <a:r>
              <a:rPr kumimoji="1" lang="ko-KR" altLang="en-US" sz="2500" b="1" dirty="0"/>
              <a:t> 내</a:t>
            </a:r>
            <a:r>
              <a:rPr kumimoji="1" lang="ko-KR" altLang="en-US" sz="2500" dirty="0"/>
              <a:t>에서 </a:t>
            </a:r>
            <a:r>
              <a:rPr kumimoji="1" lang="ko-KR" altLang="en-US" sz="2500" b="1" dirty="0"/>
              <a:t>여러 동작 수행 </a:t>
            </a:r>
            <a:r>
              <a:rPr kumimoji="1" lang="ko-KR" altLang="en-US" sz="2500" dirty="0"/>
              <a:t>하도록                                                          </a:t>
            </a:r>
            <a:endParaRPr kumimoji="1" lang="en-US" altLang="ko-KR" sz="2500" dirty="0"/>
          </a:p>
          <a:p>
            <a:pPr marL="0" indent="0">
              <a:buNone/>
            </a:pPr>
            <a:r>
              <a:rPr kumimoji="1" lang="ko-KR" altLang="en-US" sz="2500" dirty="0"/>
              <a:t>                                                           코드 작성</a:t>
            </a:r>
            <a:endParaRPr kumimoji="1" lang="en-US" altLang="ko-KR" sz="2500" dirty="0"/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700FB-617C-275D-474B-D9D70A5E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43" y="3330533"/>
            <a:ext cx="2890639" cy="34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AD13A-A04F-1B58-C817-923970FB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0.3.3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addEventListener</a:t>
            </a:r>
            <a:r>
              <a:rPr kumimoji="1" lang="ko-KR" altLang="en-US" dirty="0"/>
              <a:t> 메서드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0065D-6E27-4439-47D5-ECC515B5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sz="2500" dirty="0" err="1"/>
              <a:t>EventTarget.prototype.addEventListener</a:t>
            </a:r>
            <a:r>
              <a:rPr kumimoji="1" lang="ko-KR" altLang="en-US" sz="2500" dirty="0"/>
              <a:t> 메서드</a:t>
            </a:r>
            <a:endParaRPr kumimoji="1" lang="en-US" altLang="ko-Kore-KR" sz="2500" dirty="0"/>
          </a:p>
          <a:p>
            <a:endParaRPr kumimoji="1" lang="en-US" altLang="en-US" dirty="0"/>
          </a:p>
          <a:p>
            <a:pPr marL="0" indent="0">
              <a:buNone/>
            </a:pPr>
            <a:r>
              <a:rPr kumimoji="1" lang="ko-KR" altLang="en-US" sz="2300" b="1" dirty="0">
                <a:solidFill>
                  <a:srgbClr val="FF0000"/>
                </a:solidFill>
              </a:rPr>
              <a:t>첫 번째 매개변수 </a:t>
            </a:r>
            <a:r>
              <a:rPr kumimoji="1" lang="en-US" altLang="ko-KR" sz="2300" dirty="0"/>
              <a:t>-&gt;</a:t>
            </a:r>
            <a:r>
              <a:rPr kumimoji="1" lang="ko-KR" altLang="en-US" sz="2300" dirty="0"/>
              <a:t> 이벤트의 종류를 나타내는 문자열인 </a:t>
            </a:r>
            <a:r>
              <a:rPr kumimoji="1" lang="en-US" altLang="ko-KR" sz="2300" b="1" dirty="0"/>
              <a:t>“</a:t>
            </a:r>
            <a:r>
              <a:rPr kumimoji="1" lang="ko-KR" altLang="en-US" sz="2300" b="1" dirty="0">
                <a:solidFill>
                  <a:srgbClr val="FF0000"/>
                </a:solidFill>
              </a:rPr>
              <a:t>이벤트 타입</a:t>
            </a:r>
            <a:r>
              <a:rPr kumimoji="1" lang="en-US" altLang="ko-KR" sz="2300" b="1" dirty="0"/>
              <a:t>”</a:t>
            </a:r>
          </a:p>
          <a:p>
            <a:pPr marL="0" indent="0">
              <a:buNone/>
            </a:pPr>
            <a:r>
              <a:rPr kumimoji="1" lang="ko-KR" altLang="en-US" sz="2300" dirty="0"/>
              <a:t>  </a:t>
            </a:r>
            <a:r>
              <a:rPr kumimoji="1" lang="en-US" altLang="ko-KR" sz="2300" dirty="0"/>
              <a:t>(</a:t>
            </a:r>
            <a:r>
              <a:rPr kumimoji="1" lang="ko-KR" altLang="en-US" sz="2300" dirty="0"/>
              <a:t>단</a:t>
            </a:r>
            <a:r>
              <a:rPr kumimoji="1" lang="en-US" altLang="ko-KR" sz="2300" dirty="0"/>
              <a:t>,</a:t>
            </a:r>
            <a:r>
              <a:rPr kumimoji="1" lang="ko-KR" altLang="en-US" sz="2300" dirty="0"/>
              <a:t> 이벤트 </a:t>
            </a:r>
            <a:r>
              <a:rPr kumimoji="1" lang="ko-KR" altLang="en-US" sz="2300" dirty="0" err="1"/>
              <a:t>핸들러</a:t>
            </a:r>
            <a:r>
              <a:rPr kumimoji="1" lang="ko-KR" altLang="en-US" sz="2300" dirty="0"/>
              <a:t> 프로퍼티 방식과는 달리 </a:t>
            </a:r>
            <a:r>
              <a:rPr kumimoji="1" lang="en-US" altLang="ko-KR" sz="2300" dirty="0"/>
              <a:t>on</a:t>
            </a:r>
            <a:r>
              <a:rPr kumimoji="1" lang="ko-KR" altLang="en-US" sz="2300" dirty="0"/>
              <a:t> 접두사 붙이지 않음</a:t>
            </a:r>
            <a:r>
              <a:rPr kumimoji="1" lang="en-US" altLang="ko-KR" sz="2300" dirty="0"/>
              <a:t>)</a:t>
            </a:r>
          </a:p>
          <a:p>
            <a:pPr marL="0" indent="0">
              <a:buNone/>
            </a:pPr>
            <a:r>
              <a:rPr kumimoji="1" lang="ko-KR" altLang="en-US" sz="2300" b="1" dirty="0">
                <a:solidFill>
                  <a:srgbClr val="FF0000"/>
                </a:solidFill>
              </a:rPr>
              <a:t>두 번째 매개변수 </a:t>
            </a:r>
            <a:r>
              <a:rPr kumimoji="1" lang="en-US" altLang="ko-KR" sz="2300" dirty="0"/>
              <a:t>-&gt;</a:t>
            </a:r>
            <a:r>
              <a:rPr kumimoji="1" lang="ko-KR" altLang="en-US" sz="2300" dirty="0"/>
              <a:t> </a:t>
            </a:r>
            <a:r>
              <a:rPr kumimoji="1" lang="en-US" altLang="ko-KR" sz="2300" dirty="0"/>
              <a:t>“</a:t>
            </a:r>
            <a:r>
              <a:rPr kumimoji="1" lang="ko-KR" altLang="en-US" sz="2300" b="1" dirty="0" err="1">
                <a:solidFill>
                  <a:srgbClr val="FF0000"/>
                </a:solidFill>
              </a:rPr>
              <a:t>이벤트핸들러</a:t>
            </a:r>
            <a:r>
              <a:rPr kumimoji="1" lang="en-US" altLang="ko-KR" sz="2300" dirty="0">
                <a:solidFill>
                  <a:srgbClr val="FF0000"/>
                </a:solidFill>
              </a:rPr>
              <a:t>”</a:t>
            </a:r>
            <a:r>
              <a:rPr kumimoji="1" lang="ko-KR" altLang="en-US" sz="2300" dirty="0" err="1"/>
              <a:t>를</a:t>
            </a:r>
            <a:r>
              <a:rPr kumimoji="1" lang="ko-KR" altLang="en-US" sz="2300" dirty="0"/>
              <a:t> 전달</a:t>
            </a:r>
            <a:endParaRPr kumimoji="1" lang="en-US" altLang="ko-KR" sz="2300" dirty="0"/>
          </a:p>
          <a:p>
            <a:pPr marL="0" indent="0">
              <a:buNone/>
            </a:pPr>
            <a:r>
              <a:rPr kumimoji="1" lang="ko-KR" altLang="en-US" sz="2300" b="1" dirty="0">
                <a:solidFill>
                  <a:srgbClr val="FF0000"/>
                </a:solidFill>
              </a:rPr>
              <a:t>세 번째 매개변수 </a:t>
            </a:r>
            <a:r>
              <a:rPr kumimoji="1" lang="en-US" altLang="ko-KR" sz="2300" dirty="0"/>
              <a:t>-&gt;</a:t>
            </a:r>
            <a:r>
              <a:rPr kumimoji="1" lang="ko-KR" altLang="en-US" sz="2300" dirty="0"/>
              <a:t> 이벤트를 캐치할 </a:t>
            </a:r>
            <a:r>
              <a:rPr kumimoji="1" lang="en-US" altLang="ko-KR" sz="2300" dirty="0"/>
              <a:t>“</a:t>
            </a:r>
            <a:r>
              <a:rPr kumimoji="1" lang="ko-KR" altLang="en-US" sz="2300" b="1" dirty="0">
                <a:solidFill>
                  <a:srgbClr val="FF0000"/>
                </a:solidFill>
              </a:rPr>
              <a:t>전파단계</a:t>
            </a:r>
            <a:r>
              <a:rPr kumimoji="1" lang="en-US" altLang="ko-KR" sz="2300" dirty="0"/>
              <a:t>”(</a:t>
            </a:r>
            <a:r>
              <a:rPr kumimoji="1" lang="ko-KR" altLang="en-US" sz="2300" dirty="0" err="1"/>
              <a:t>캡처링</a:t>
            </a:r>
            <a:r>
              <a:rPr kumimoji="1" lang="ko-KR" altLang="en-US" sz="2300" dirty="0"/>
              <a:t> 또는 </a:t>
            </a:r>
            <a:r>
              <a:rPr kumimoji="1" lang="ko-KR" altLang="en-US" sz="2300" dirty="0" err="1"/>
              <a:t>버블링</a:t>
            </a:r>
            <a:r>
              <a:rPr kumimoji="1" lang="en-US" altLang="ko-KR" sz="2300" dirty="0"/>
              <a:t>)</a:t>
            </a:r>
            <a:r>
              <a:rPr kumimoji="1" lang="ko-KR" altLang="en-US" sz="2300" dirty="0"/>
              <a:t>지정</a:t>
            </a:r>
            <a:endParaRPr kumimoji="1" lang="en-US" altLang="ko-KR" sz="2300" dirty="0"/>
          </a:p>
          <a:p>
            <a:pPr marL="0" indent="0">
              <a:buNone/>
            </a:pPr>
            <a:r>
              <a:rPr kumimoji="1" lang="en-US" altLang="ko-KR" sz="2300" dirty="0"/>
              <a:t>(</a:t>
            </a:r>
            <a:r>
              <a:rPr kumimoji="1" lang="ko-KR" altLang="en-US" sz="2300" dirty="0"/>
              <a:t>생략 또는 </a:t>
            </a:r>
            <a:r>
              <a:rPr kumimoji="1" lang="en-US" altLang="ko-KR" sz="2300" dirty="0"/>
              <a:t>false </a:t>
            </a:r>
            <a:r>
              <a:rPr kumimoji="1" lang="ko-KR" altLang="en-US" sz="2300" dirty="0"/>
              <a:t>지정</a:t>
            </a:r>
            <a:r>
              <a:rPr kumimoji="1" lang="en-US" altLang="ko-KR" sz="2300" dirty="0"/>
              <a:t>-</a:t>
            </a:r>
            <a:r>
              <a:rPr kumimoji="1" lang="ko-KR" altLang="en-US" sz="2300" dirty="0"/>
              <a:t> </a:t>
            </a:r>
            <a:r>
              <a:rPr kumimoji="1" lang="ko-KR" altLang="en-US" sz="2300" dirty="0" err="1"/>
              <a:t>버블링단계</a:t>
            </a:r>
            <a:r>
              <a:rPr kumimoji="1" lang="ko-KR" altLang="en-US" sz="2300" dirty="0"/>
              <a:t> </a:t>
            </a:r>
            <a:r>
              <a:rPr kumimoji="1" lang="en-US" altLang="ko-KR" sz="2300" dirty="0"/>
              <a:t>,</a:t>
            </a:r>
            <a:r>
              <a:rPr kumimoji="1" lang="ko-KR" altLang="en-US" sz="2300" dirty="0"/>
              <a:t> </a:t>
            </a:r>
            <a:r>
              <a:rPr kumimoji="1" lang="en-US" altLang="ko-KR" sz="2300" dirty="0"/>
              <a:t>true</a:t>
            </a:r>
            <a:r>
              <a:rPr kumimoji="1" lang="ko-KR" altLang="en-US" sz="2300" dirty="0"/>
              <a:t> 지정 </a:t>
            </a:r>
            <a:r>
              <a:rPr kumimoji="1" lang="en-US" altLang="ko-KR" sz="2300" dirty="0"/>
              <a:t>–</a:t>
            </a:r>
            <a:r>
              <a:rPr kumimoji="1" lang="ko-KR" altLang="en-US" sz="2300" dirty="0" err="1"/>
              <a:t>캡처링</a:t>
            </a:r>
            <a:r>
              <a:rPr kumimoji="1" lang="ko-KR" altLang="en-US" sz="2300" dirty="0"/>
              <a:t> 단계</a:t>
            </a:r>
            <a:r>
              <a:rPr kumimoji="1" lang="en-US" altLang="ko-KR" sz="2300" dirty="0"/>
              <a:t>)</a:t>
            </a:r>
          </a:p>
          <a:p>
            <a:endParaRPr kumimoji="1" lang="ko-Kore-KR" altLang="en-US" sz="23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F69C-6ED7-64A2-B4AB-66F36BBC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29" y="4916284"/>
            <a:ext cx="7772400" cy="14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76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FA29F-99DA-E4FF-2C72-A09061A6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0.3.3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addEventListener</a:t>
            </a:r>
            <a:r>
              <a:rPr kumimoji="1" lang="ko-KR" altLang="en-US" dirty="0"/>
              <a:t> 메서드 방식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B288A4-93E2-4EA9-0C44-438597B29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                   </a:t>
            </a:r>
            <a:r>
              <a:rPr lang="ko-KR" altLang="en-US" b="1" dirty="0" err="1">
                <a:solidFill>
                  <a:srgbClr val="FF0000"/>
                </a:solidFill>
              </a:rPr>
              <a:t>버블링</a:t>
            </a:r>
            <a:r>
              <a:rPr lang="ko-KR" altLang="en-US" b="1" dirty="0">
                <a:solidFill>
                  <a:srgbClr val="FF0000"/>
                </a:solidFill>
              </a:rPr>
              <a:t>                                                                 </a:t>
            </a:r>
            <a:r>
              <a:rPr lang="ko-KR" altLang="en-US" b="1" dirty="0" err="1">
                <a:solidFill>
                  <a:srgbClr val="FF0000"/>
                </a:solidFill>
              </a:rPr>
              <a:t>캡처링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710491ED-8FD9-EF6C-CB73-84A2885BF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31" y="2292380"/>
            <a:ext cx="5553969" cy="34178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FAAE39-FA63-A50B-554A-BBC56B038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752" y="2292380"/>
            <a:ext cx="5481421" cy="34178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47EDB56-14F4-2941-02D2-363599925D7B}"/>
                  </a:ext>
                </a:extLst>
              </p14:cNvPr>
              <p14:cNvContentPartPr/>
              <p14:nvPr/>
            </p14:nvContentPartPr>
            <p14:xfrm>
              <a:off x="6609099" y="4149720"/>
              <a:ext cx="325080" cy="21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47EDB56-14F4-2941-02D2-363599925D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5459" y="4041720"/>
                <a:ext cx="432720" cy="2178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CC3619-0D6F-AB2D-5952-97FCC8688E9C}"/>
              </a:ext>
            </a:extLst>
          </p:cNvPr>
          <p:cNvSpPr txBox="1"/>
          <p:nvPr/>
        </p:nvSpPr>
        <p:spPr>
          <a:xfrm>
            <a:off x="426720" y="5864352"/>
            <a:ext cx="583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inner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요소에서 클릭 이벤트 발생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버블링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endParaRPr lang="en-US" altLang="ko-KR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outer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요소에서 클릭 이벤트 발생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버블링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이 </a:t>
            </a:r>
            <a:endParaRPr lang="en-US" altLang="ko-KR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순서대로 콘솔에 출력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12A91-B10D-9202-A43D-D4D3336DF0D3}"/>
              </a:ext>
            </a:extLst>
          </p:cNvPr>
          <p:cNvSpPr txBox="1"/>
          <p:nvPr/>
        </p:nvSpPr>
        <p:spPr>
          <a:xfrm>
            <a:off x="6263752" y="5771411"/>
            <a:ext cx="583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outer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요소에서 클릭 이벤트 발생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버블링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캡처링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inner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요소에서 클릭 이벤트 발생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-</a:t>
            </a:r>
            <a:r>
              <a:rPr lang="ko-KR" altLang="en-US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버블링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이 </a:t>
            </a:r>
            <a:endParaRPr lang="en-US" altLang="ko-KR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순서대로 콘솔에 출력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1067C86E-BB2B-14DA-4D6F-D2C77B0935A6}"/>
              </a:ext>
            </a:extLst>
          </p:cNvPr>
          <p:cNvSpPr/>
          <p:nvPr/>
        </p:nvSpPr>
        <p:spPr>
          <a:xfrm>
            <a:off x="2223879" y="2553181"/>
            <a:ext cx="7744241" cy="3654384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300" b="1" dirty="0">
                <a:solidFill>
                  <a:schemeClr val="bg1"/>
                </a:solidFill>
              </a:rPr>
              <a:t>버블링</a:t>
            </a:r>
            <a:r>
              <a:rPr kumimoji="1" lang="ko-KR" altLang="en-US" sz="2300" dirty="0"/>
              <a:t>은 </a:t>
            </a:r>
            <a:r>
              <a:rPr kumimoji="1" lang="en-US" altLang="ko-KR" sz="2300" dirty="0"/>
              <a:t>“</a:t>
            </a:r>
            <a:r>
              <a:rPr kumimoji="1" lang="ko-KR" altLang="en-US" sz="2300" b="1" dirty="0"/>
              <a:t>하위 요소에서 상위 요소</a:t>
            </a:r>
            <a:r>
              <a:rPr kumimoji="1" lang="en-US" altLang="ko-KR" sz="2300" dirty="0"/>
              <a:t>”</a:t>
            </a:r>
            <a:r>
              <a:rPr kumimoji="1" lang="ko-KR" altLang="en-US" sz="2300" dirty="0"/>
              <a:t>로 이벤트가 전파</a:t>
            </a:r>
            <a:endParaRPr kumimoji="1" lang="en-US" altLang="ko-KR" sz="2300" dirty="0"/>
          </a:p>
          <a:p>
            <a:pPr algn="ctr"/>
            <a:endParaRPr kumimoji="1" lang="en-US" altLang="ko-KR" sz="2300" dirty="0"/>
          </a:p>
          <a:p>
            <a:pPr algn="ctr"/>
            <a:r>
              <a:rPr kumimoji="1" lang="ko-KR" altLang="en-US" sz="2300" b="1" dirty="0" err="1"/>
              <a:t>캡처링</a:t>
            </a:r>
            <a:r>
              <a:rPr kumimoji="1" lang="ko-KR" altLang="en-US" sz="2300" dirty="0" err="1"/>
              <a:t>은</a:t>
            </a:r>
            <a:r>
              <a:rPr kumimoji="1" lang="ko-KR" altLang="en-US" sz="2300" dirty="0"/>
              <a:t> </a:t>
            </a:r>
            <a:r>
              <a:rPr kumimoji="1" lang="en-US" altLang="ko-KR" sz="2300" dirty="0"/>
              <a:t>“</a:t>
            </a:r>
            <a:r>
              <a:rPr kumimoji="1" lang="ko-KR" altLang="en-US" sz="2300" b="1" dirty="0"/>
              <a:t>상위 요소에서 하위 요소</a:t>
            </a:r>
            <a:r>
              <a:rPr kumimoji="1" lang="en-US" altLang="ko-KR" sz="2300" dirty="0"/>
              <a:t>”</a:t>
            </a:r>
            <a:r>
              <a:rPr kumimoji="1" lang="ko-KR" altLang="en-US" sz="2300" dirty="0"/>
              <a:t>로 이벤트가 전파</a:t>
            </a:r>
          </a:p>
        </p:txBody>
      </p:sp>
    </p:spTree>
    <p:extLst>
      <p:ext uri="{BB962C8B-B14F-4D97-AF65-F5344CB8AC3E}">
        <p14:creationId xmlns:p14="http://schemas.microsoft.com/office/powerpoint/2010/main" val="88703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C9592-CE5E-A4E6-EE15-5BECC371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0.3.3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addEventListener</a:t>
            </a:r>
            <a:r>
              <a:rPr kumimoji="1" lang="ko-KR" altLang="en-US" dirty="0"/>
              <a:t> 메서드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CBA10-C91A-EA12-4000-A2257E773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D65612-5CA8-1ECE-0CDA-46DFA370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370" y="2117328"/>
            <a:ext cx="4327398" cy="40596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05F53BF-3C8A-C8F1-5101-547CE7BBE207}"/>
                  </a:ext>
                </a:extLst>
              </p14:cNvPr>
              <p14:cNvContentPartPr/>
              <p14:nvPr/>
            </p14:nvContentPartPr>
            <p14:xfrm>
              <a:off x="5356813" y="3899960"/>
              <a:ext cx="746280" cy="226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05F53BF-3C8A-C8F1-5101-547CE7BBE2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3173" y="3791960"/>
                <a:ext cx="853920" cy="2383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26D9B18-2853-A3E9-EA97-D3343B9E32D5}"/>
              </a:ext>
            </a:extLst>
          </p:cNvPr>
          <p:cNvSpPr txBox="1"/>
          <p:nvPr/>
        </p:nvSpPr>
        <p:spPr>
          <a:xfrm>
            <a:off x="5729953" y="3473320"/>
            <a:ext cx="94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err="1">
                <a:solidFill>
                  <a:srgbClr val="FF0000"/>
                </a:solidFill>
              </a:rPr>
              <a:t>이벤트핸들러</a:t>
            </a:r>
            <a:r>
              <a:rPr kumimoji="1" lang="ko-KR" altLang="en-US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6995AB6-E739-0925-A94B-E6F40D6FA226}"/>
                  </a:ext>
                </a:extLst>
              </p14:cNvPr>
              <p14:cNvContentPartPr/>
              <p14:nvPr/>
            </p14:nvContentPartPr>
            <p14:xfrm>
              <a:off x="3807427" y="4928680"/>
              <a:ext cx="505080" cy="324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6995AB6-E739-0925-A94B-E6F40D6FA2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3787" y="4820680"/>
                <a:ext cx="612720" cy="248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0F77B1-60DB-19E1-4DD9-D9058AC87077}"/>
              </a:ext>
            </a:extLst>
          </p:cNvPr>
          <p:cNvSpPr txBox="1"/>
          <p:nvPr/>
        </p:nvSpPr>
        <p:spPr>
          <a:xfrm>
            <a:off x="2584027" y="4729436"/>
            <a:ext cx="13783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solidFill>
                  <a:srgbClr val="FF0000"/>
                </a:solidFill>
              </a:rPr>
              <a:t>버튼요소를 나타내는 변수</a:t>
            </a:r>
            <a:r>
              <a:rPr kumimoji="1" lang="ko-KR" altLang="en-US" sz="800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7D0754D-4270-00E3-7D9C-39851840529C}"/>
                  </a:ext>
                </a:extLst>
              </p14:cNvPr>
              <p14:cNvContentPartPr/>
              <p14:nvPr/>
            </p14:nvContentPartPr>
            <p14:xfrm>
              <a:off x="5810640" y="4885440"/>
              <a:ext cx="404280" cy="165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7D0754D-4270-00E3-7D9C-3985184052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57000" y="4777440"/>
                <a:ext cx="511920" cy="2322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0B7DCF-9B7F-1D6C-427A-DF072B1F7BBF}"/>
              </a:ext>
            </a:extLst>
          </p:cNvPr>
          <p:cNvSpPr txBox="1"/>
          <p:nvPr/>
        </p:nvSpPr>
        <p:spPr>
          <a:xfrm>
            <a:off x="5729953" y="4938900"/>
            <a:ext cx="746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solidFill>
                  <a:srgbClr val="FF0000"/>
                </a:solidFill>
              </a:rPr>
              <a:t>이벤트 종류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2330280-773E-4940-7841-8C636A2A4E4A}"/>
                  </a:ext>
                </a:extLst>
              </p14:cNvPr>
              <p14:cNvContentPartPr/>
              <p14:nvPr/>
            </p14:nvContentPartPr>
            <p14:xfrm>
              <a:off x="6481680" y="4894440"/>
              <a:ext cx="883440" cy="457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2330280-773E-4940-7841-8C636A2A4E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7680" y="4786800"/>
                <a:ext cx="991080" cy="2613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C235EFE-7417-BB77-D0F9-9BB1C892069F}"/>
              </a:ext>
            </a:extLst>
          </p:cNvPr>
          <p:cNvSpPr txBox="1"/>
          <p:nvPr/>
        </p:nvSpPr>
        <p:spPr>
          <a:xfrm>
            <a:off x="6522228" y="5016419"/>
            <a:ext cx="1098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solidFill>
                  <a:srgbClr val="FF0000"/>
                </a:solidFill>
              </a:rPr>
              <a:t>이벤트 </a:t>
            </a:r>
            <a:r>
              <a:rPr kumimoji="1" lang="ko-KR" altLang="en-US" sz="800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sz="800" dirty="0">
                <a:solidFill>
                  <a:srgbClr val="FF0000"/>
                </a:solidFill>
              </a:rPr>
              <a:t> 함수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2A897-AEB9-6838-B694-815B314B6491}"/>
              </a:ext>
            </a:extLst>
          </p:cNvPr>
          <p:cNvSpPr txBox="1"/>
          <p:nvPr/>
        </p:nvSpPr>
        <p:spPr>
          <a:xfrm>
            <a:off x="8063160" y="2757138"/>
            <a:ext cx="3073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이벤트 </a:t>
            </a:r>
            <a:r>
              <a:rPr kumimoji="1" lang="ko-KR" altLang="en-US" b="1" dirty="0" err="1"/>
              <a:t>핸들러</a:t>
            </a:r>
            <a:r>
              <a:rPr kumimoji="1" lang="ko-KR" altLang="en-US" b="1" dirty="0"/>
              <a:t> 프로퍼티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프로퍼티에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바인딩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 err="1"/>
              <a:t>addEventListener</a:t>
            </a:r>
            <a:r>
              <a:rPr kumimoji="1" lang="ko-KR" altLang="en-US" b="1" dirty="0"/>
              <a:t> 메서드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인수로 전달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222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3AA9A-00A5-4067-76C2-7FA900B6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en-US" altLang="ko-KR" dirty="0"/>
              <a:t>0.3.3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addEventListener</a:t>
            </a:r>
            <a:r>
              <a:rPr kumimoji="1" lang="ko-KR" altLang="en-US" dirty="0"/>
              <a:t> 메서드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A64D3-39D3-A151-B7E4-9D0BEA553FC0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ko-KR" altLang="en-US" b="1" dirty="0"/>
              <a:t>이벤트 </a:t>
            </a:r>
            <a:r>
              <a:rPr kumimoji="1" lang="ko-KR" altLang="en-US" b="1" dirty="0" err="1"/>
              <a:t>핸들러</a:t>
            </a:r>
            <a:r>
              <a:rPr kumimoji="1" lang="ko-KR" altLang="en-US" b="1" dirty="0"/>
              <a:t> 프로퍼티 방식과</a:t>
            </a:r>
            <a:endParaRPr kumimoji="1" lang="en-US" altLang="ko-KR" b="1" dirty="0"/>
          </a:p>
          <a:p>
            <a:pPr marL="0" indent="0" algn="ctr">
              <a:buNone/>
            </a:pPr>
            <a:r>
              <a:rPr kumimoji="1" lang="en-US" altLang="ko-KR" b="1" dirty="0" err="1"/>
              <a:t>addEventListener</a:t>
            </a:r>
            <a:r>
              <a:rPr kumimoji="1" lang="ko-KR" altLang="en-US" b="1" dirty="0"/>
              <a:t> 메서드 방식을 </a:t>
            </a:r>
            <a:endParaRPr kumimoji="1" lang="en-US" altLang="ko-KR" b="1" dirty="0"/>
          </a:p>
          <a:p>
            <a:pPr marL="0" indent="0" algn="ctr">
              <a:buNone/>
            </a:pPr>
            <a:r>
              <a:rPr kumimoji="1" lang="ko-KR" altLang="en-US" b="1" dirty="0"/>
              <a:t>모두 사용하여 이벤트 </a:t>
            </a:r>
            <a:r>
              <a:rPr kumimoji="1" lang="ko-KR" altLang="en-US" b="1" dirty="0" err="1"/>
              <a:t>핸들러를</a:t>
            </a:r>
            <a:r>
              <a:rPr kumimoji="1" lang="ko-KR" altLang="en-US" b="1" dirty="0"/>
              <a:t> 등록한다면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58A75-6D38-F483-8252-6F5F61F4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1" y="2064544"/>
            <a:ext cx="6489700" cy="387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647F77-D0CA-5C66-B6E7-341CA51E3B86}"/>
              </a:ext>
            </a:extLst>
          </p:cNvPr>
          <p:cNvSpPr/>
          <p:nvPr/>
        </p:nvSpPr>
        <p:spPr>
          <a:xfrm>
            <a:off x="7810959" y="2159306"/>
            <a:ext cx="3459296" cy="36906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b="1" dirty="0" err="1">
                <a:solidFill>
                  <a:schemeClr val="tx1"/>
                </a:solidFill>
              </a:rPr>
              <a:t>addEventListener</a:t>
            </a:r>
            <a:r>
              <a:rPr kumimoji="1" lang="en-US" altLang="ko-KR" sz="1500" b="1" dirty="0">
                <a:solidFill>
                  <a:schemeClr val="tx1"/>
                </a:solidFill>
              </a:rPr>
              <a:t> </a:t>
            </a:r>
            <a:r>
              <a:rPr kumimoji="1" lang="ko-KR" altLang="en-US" sz="1500" b="1" dirty="0">
                <a:solidFill>
                  <a:schemeClr val="tx1"/>
                </a:solidFill>
              </a:rPr>
              <a:t>메서드 방식</a:t>
            </a:r>
            <a:r>
              <a:rPr kumimoji="1" lang="en-US" altLang="ko-KR" sz="1500" dirty="0">
                <a:solidFill>
                  <a:schemeClr val="tx1"/>
                </a:solidFill>
              </a:rPr>
              <a:t>:</a:t>
            </a:r>
          </a:p>
          <a:p>
            <a:pPr algn="ctr"/>
            <a:endParaRPr kumimoji="1" lang="en-US" altLang="ko-KR" sz="1500" dirty="0"/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2</a:t>
            </a:r>
            <a:r>
              <a:rPr kumimoji="1" lang="ko-KR" altLang="en-US" sz="1500" dirty="0">
                <a:solidFill>
                  <a:schemeClr val="tx1"/>
                </a:solidFill>
              </a:rPr>
              <a:t>개의 이벤트 </a:t>
            </a:r>
            <a:r>
              <a:rPr kumimoji="1" lang="ko-KR" altLang="en-US" sz="1500" dirty="0" err="1">
                <a:solidFill>
                  <a:schemeClr val="tx1"/>
                </a:solidFill>
              </a:rPr>
              <a:t>핸들러</a:t>
            </a:r>
            <a:r>
              <a:rPr kumimoji="1" lang="ko-KR" altLang="en-US" sz="1500" dirty="0">
                <a:solidFill>
                  <a:schemeClr val="tx1"/>
                </a:solidFill>
              </a:rPr>
              <a:t> </a:t>
            </a:r>
            <a:r>
              <a:rPr kumimoji="1" lang="en-US" altLang="ko-KR" sz="1500" dirty="0">
                <a:solidFill>
                  <a:schemeClr val="tx1"/>
                </a:solidFill>
              </a:rPr>
              <a:t>“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모두 호출</a:t>
            </a:r>
            <a:r>
              <a:rPr kumimoji="1" lang="en-US" altLang="ko-KR" sz="1500" dirty="0"/>
              <a:t>.</a:t>
            </a:r>
            <a:r>
              <a:rPr kumimoji="1" lang="en-US" altLang="ko-KR" sz="1500" dirty="0">
                <a:solidFill>
                  <a:schemeClr val="tx1"/>
                </a:solidFill>
              </a:rPr>
              <a:t>”</a:t>
            </a:r>
          </a:p>
          <a:p>
            <a:pPr algn="ctr"/>
            <a:endParaRPr kumimoji="1" lang="en-US" altLang="ko-KR" sz="1500" dirty="0"/>
          </a:p>
          <a:p>
            <a:pPr marL="285750" indent="-285750" algn="ctr">
              <a:buFont typeface="Wingdings" pitchFamily="2" charset="2"/>
              <a:buChar char="è"/>
            </a:pPr>
            <a:endParaRPr kumimoji="1" lang="en-US" altLang="ko-KR" sz="1500" dirty="0"/>
          </a:p>
          <a:p>
            <a:pPr algn="ctr"/>
            <a:r>
              <a:rPr kumimoji="1" lang="ko-KR" altLang="en-US" sz="1500" b="1" dirty="0">
                <a:solidFill>
                  <a:schemeClr val="tx1"/>
                </a:solidFill>
              </a:rPr>
              <a:t>이벤트 </a:t>
            </a:r>
            <a:r>
              <a:rPr kumimoji="1" lang="ko-KR" altLang="en-US" sz="1500" b="1" dirty="0" err="1">
                <a:solidFill>
                  <a:schemeClr val="tx1"/>
                </a:solidFill>
              </a:rPr>
              <a:t>핸들러</a:t>
            </a:r>
            <a:r>
              <a:rPr kumimoji="1" lang="ko-KR" altLang="en-US" sz="1500" b="1" dirty="0">
                <a:solidFill>
                  <a:schemeClr val="tx1"/>
                </a:solidFill>
              </a:rPr>
              <a:t> 프로퍼티 방식</a:t>
            </a:r>
            <a:r>
              <a:rPr kumimoji="1" lang="en-US" altLang="ko-KR" sz="1500" dirty="0">
                <a:solidFill>
                  <a:schemeClr val="tx1"/>
                </a:solidFill>
              </a:rPr>
              <a:t>:</a:t>
            </a:r>
            <a:r>
              <a:rPr kumimoji="1" lang="ko-KR" altLang="en-US" sz="1500" dirty="0">
                <a:solidFill>
                  <a:schemeClr val="tx1"/>
                </a:solidFill>
              </a:rPr>
              <a:t> </a:t>
            </a:r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500" dirty="0">
                <a:solidFill>
                  <a:schemeClr val="tx1"/>
                </a:solidFill>
              </a:rPr>
              <a:t>하나의 이벤트에 </a:t>
            </a:r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chemeClr val="tx1"/>
                </a:solidFill>
              </a:rPr>
              <a:t>“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하나의 이벤트 </a:t>
            </a:r>
            <a:r>
              <a:rPr kumimoji="1" lang="ko-KR" altLang="en-US" sz="1500" b="1" dirty="0" err="1">
                <a:solidFill>
                  <a:srgbClr val="FF0000"/>
                </a:solidFill>
              </a:rPr>
              <a:t>핸들러</a:t>
            </a:r>
            <a:r>
              <a:rPr kumimoji="1" lang="en-US" altLang="ko-KR" sz="1500" b="1" dirty="0">
                <a:solidFill>
                  <a:schemeClr val="tx1"/>
                </a:solidFill>
              </a:rPr>
              <a:t>”</a:t>
            </a:r>
            <a:r>
              <a:rPr kumimoji="1" lang="ko-KR" altLang="en-US" sz="1500" dirty="0">
                <a:solidFill>
                  <a:srgbClr val="FF0000"/>
                </a:solidFill>
              </a:rPr>
              <a:t> </a:t>
            </a:r>
            <a:r>
              <a:rPr kumimoji="1" lang="ko-KR" altLang="en-US" sz="1500" dirty="0">
                <a:solidFill>
                  <a:schemeClr val="tx1"/>
                </a:solidFill>
              </a:rPr>
              <a:t>등록만 가능</a:t>
            </a:r>
            <a:endParaRPr kumimoji="1"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9" name="폭발 1[E] 8">
            <a:extLst>
              <a:ext uri="{FF2B5EF4-FFF2-40B4-BE49-F238E27FC236}">
                <a16:creationId xmlns:a16="http://schemas.microsoft.com/office/drawing/2014/main" id="{4F48A04E-4B2A-CC31-A1A5-8C1264DD4964}"/>
              </a:ext>
            </a:extLst>
          </p:cNvPr>
          <p:cNvSpPr/>
          <p:nvPr/>
        </p:nvSpPr>
        <p:spPr>
          <a:xfrm>
            <a:off x="1854506" y="1314947"/>
            <a:ext cx="8482988" cy="517792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참조가 동일한 이벤트 </a:t>
            </a:r>
            <a:r>
              <a:rPr kumimoji="1" lang="ko-KR" altLang="en-US" b="1" dirty="0" err="1"/>
              <a:t>핸들러를</a:t>
            </a:r>
            <a:r>
              <a:rPr kumimoji="1" lang="ko-KR" altLang="en-US" b="1" dirty="0"/>
              <a:t> 중복 등록</a:t>
            </a:r>
            <a:r>
              <a:rPr kumimoji="1" lang="ko-KR" altLang="en-US" dirty="0"/>
              <a:t>하면 </a:t>
            </a:r>
            <a:r>
              <a:rPr kumimoji="1" lang="ko-KR" altLang="en-US" b="1" dirty="0"/>
              <a:t>하나</a:t>
            </a:r>
            <a:r>
              <a:rPr kumimoji="1" lang="ko-KR" altLang="en-US" dirty="0"/>
              <a:t>의 이벤트 </a:t>
            </a:r>
            <a:r>
              <a:rPr kumimoji="1" lang="ko-KR" altLang="en-US" dirty="0" err="1"/>
              <a:t>핸들러만</a:t>
            </a:r>
            <a:r>
              <a:rPr kumimoji="1" lang="ko-KR" altLang="en-US" dirty="0"/>
              <a:t> 등록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20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390EC-2511-C4F0-C950-A0FCCAD5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40.4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제거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E07F9-C0AD-646B-6049-6644F1AA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addEventListener</a:t>
            </a:r>
            <a:r>
              <a:rPr kumimoji="1" lang="ko-KR" altLang="en-US" dirty="0"/>
              <a:t> 메서드로 등록한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제거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=&gt;</a:t>
            </a:r>
            <a:r>
              <a:rPr kumimoji="1" lang="en-US" altLang="ko-KR" b="1" dirty="0" err="1"/>
              <a:t>removeEventListener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메서드 사용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err="1"/>
              <a:t>removeEventListener</a:t>
            </a:r>
            <a:r>
              <a:rPr kumimoji="1" lang="ko-KR" altLang="en-US" dirty="0"/>
              <a:t>에 전달할 인수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removeEventListener</a:t>
            </a:r>
            <a:r>
              <a:rPr kumimoji="1" lang="ko-KR" altLang="en-US" dirty="0"/>
              <a:t> 메서드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전달한 인수가 서로 동일하지 않으면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삭제 안됨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B790F4-40D0-B8B5-9048-961ADD7B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0988"/>
            <a:ext cx="7772400" cy="4655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6B944A7-B7F9-1E1B-1DF1-00B9061B0F68}"/>
                  </a:ext>
                </a:extLst>
              </p14:cNvPr>
              <p14:cNvContentPartPr/>
              <p14:nvPr/>
            </p14:nvContentPartPr>
            <p14:xfrm>
              <a:off x="5706785" y="4073547"/>
              <a:ext cx="1603800" cy="457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6B944A7-B7F9-1E1B-1DF1-00B9061B0F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2785" y="3965907"/>
                <a:ext cx="17114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29C38A9-AC24-2421-9295-B2F176866453}"/>
                  </a:ext>
                </a:extLst>
              </p14:cNvPr>
              <p14:cNvContentPartPr/>
              <p14:nvPr/>
            </p14:nvContentPartPr>
            <p14:xfrm>
              <a:off x="5853665" y="5196027"/>
              <a:ext cx="2218320" cy="943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29C38A9-AC24-2421-9295-B2F1768664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9665" y="5088387"/>
                <a:ext cx="23259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EFC62DA-3B53-087A-81BB-B6F2523846D2}"/>
                  </a:ext>
                </a:extLst>
              </p14:cNvPr>
              <p14:cNvContentPartPr/>
              <p14:nvPr/>
            </p14:nvContentPartPr>
            <p14:xfrm>
              <a:off x="5951945" y="5485827"/>
              <a:ext cx="1629000" cy="766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EFC62DA-3B53-087A-81BB-B6F2523846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7945" y="5378187"/>
                <a:ext cx="1736640" cy="2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11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F2896-BB09-095E-19F3-BEA21B5E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40.4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제거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61460-EE4E-403C-8A75-5AC223799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무명 함수</a:t>
            </a:r>
            <a:r>
              <a:rPr lang="ko-KR" altLang="en-US" dirty="0"/>
              <a:t>를 이벤트 </a:t>
            </a:r>
            <a:r>
              <a:rPr lang="ko-KR" altLang="en-US" dirty="0" err="1"/>
              <a:t>핸들러로</a:t>
            </a:r>
            <a:r>
              <a:rPr lang="ko-KR" altLang="en-US" dirty="0"/>
              <a:t> 등록한 경우 </a:t>
            </a:r>
            <a:r>
              <a:rPr lang="ko-KR" altLang="en-US" b="1" dirty="0">
                <a:solidFill>
                  <a:srgbClr val="FF0000"/>
                </a:solidFill>
              </a:rPr>
              <a:t>제거 불가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en-US" altLang="ko-KR" dirty="0"/>
              <a:t>=&gt;</a:t>
            </a:r>
            <a:r>
              <a:rPr lang="ko-KR" altLang="en-US" dirty="0"/>
              <a:t> 함수를 참조 할 방법이 없음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A6C92D-A2DC-FDC3-64A1-DB4A9698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83" y="3541646"/>
            <a:ext cx="9603033" cy="15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3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F82D0-1D88-D299-C840-8FC2BA6C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39.1.2 </a:t>
            </a:r>
            <a:r>
              <a:rPr kumimoji="1" lang="ko-KR" altLang="en-US" dirty="0"/>
              <a:t>노드 객체의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ECD8F-9708-F0B2-29EE-06F6ECA93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➡️ </a:t>
            </a:r>
            <a:r>
              <a:rPr kumimoji="1" lang="ko-KR" altLang="en-US" b="1" dirty="0"/>
              <a:t>문서 노드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루트노드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sz="2700" dirty="0"/>
              <a:t>DOM</a:t>
            </a:r>
            <a:r>
              <a:rPr kumimoji="1" lang="ko-KR" altLang="en-US" sz="2700" dirty="0"/>
              <a:t> 트리의 최상위에 존재하는 루트 노드 </a:t>
            </a:r>
            <a:r>
              <a:rPr kumimoji="1" lang="en-US" altLang="ko-KR" sz="2700" dirty="0"/>
              <a:t>-&gt; </a:t>
            </a:r>
            <a:r>
              <a:rPr kumimoji="1" lang="en-US" altLang="ko-KR" sz="2700" b="1" dirty="0"/>
              <a:t>document </a:t>
            </a:r>
            <a:r>
              <a:rPr kumimoji="1" lang="ko-KR" altLang="en-US" sz="2700" b="1" dirty="0"/>
              <a:t>객체 </a:t>
            </a:r>
            <a:r>
              <a:rPr kumimoji="1" lang="ko-KR" altLang="en-US" sz="2700" dirty="0"/>
              <a:t>가리킴</a:t>
            </a:r>
            <a:endParaRPr kumimoji="1" lang="en-US" altLang="ko-KR" sz="2700" dirty="0"/>
          </a:p>
          <a:p>
            <a:pPr marL="0" indent="0">
              <a:buNone/>
            </a:pPr>
            <a:r>
              <a:rPr kumimoji="1" lang="en-US" altLang="ko-KR" sz="2700" dirty="0" err="1"/>
              <a:t>window.document</a:t>
            </a:r>
            <a:r>
              <a:rPr kumimoji="1" lang="en-US" altLang="ko-KR" sz="2700" dirty="0"/>
              <a:t> </a:t>
            </a:r>
            <a:r>
              <a:rPr kumimoji="1" lang="ko-KR" altLang="en-US" sz="2700" dirty="0"/>
              <a:t>또는 </a:t>
            </a:r>
            <a:r>
              <a:rPr kumimoji="1" lang="en-US" altLang="ko-KR" sz="2700" dirty="0"/>
              <a:t>document </a:t>
            </a:r>
            <a:r>
              <a:rPr kumimoji="1" lang="ko-KR" altLang="en-US" sz="2700" dirty="0"/>
              <a:t>참조 가능</a:t>
            </a:r>
            <a:endParaRPr kumimoji="1" lang="en-US" altLang="ko-KR" sz="2700" dirty="0"/>
          </a:p>
          <a:p>
            <a:pPr marL="0" indent="0">
              <a:buNone/>
            </a:pPr>
            <a:endParaRPr kumimoji="1" lang="en-US" altLang="ko-KR" sz="2700" dirty="0"/>
          </a:p>
          <a:p>
            <a:pPr marL="0" indent="0">
              <a:buNone/>
            </a:pPr>
            <a:r>
              <a:rPr kumimoji="1" lang="ko-KR" altLang="en-US" sz="2700" dirty="0"/>
              <a:t>➡️ </a:t>
            </a:r>
            <a:r>
              <a:rPr kumimoji="1" lang="ko-KR" altLang="en-US" sz="2700" b="1" dirty="0"/>
              <a:t>요소 노드</a:t>
            </a:r>
            <a:r>
              <a:rPr kumimoji="1" lang="en-US" altLang="ko-KR" sz="2700" dirty="0"/>
              <a:t>(</a:t>
            </a:r>
            <a:r>
              <a:rPr kumimoji="1" lang="ko-KR" altLang="en-US" sz="2700" dirty="0" err="1"/>
              <a:t>부모노드와</a:t>
            </a:r>
            <a:r>
              <a:rPr kumimoji="1" lang="ko-KR" altLang="en-US" sz="2700" dirty="0"/>
              <a:t> 연결</a:t>
            </a:r>
            <a:r>
              <a:rPr kumimoji="1" lang="en-US" altLang="ko-KR" sz="2700" dirty="0"/>
              <a:t>)</a:t>
            </a:r>
          </a:p>
          <a:p>
            <a:pPr marL="0" indent="0">
              <a:buNone/>
            </a:pPr>
            <a:r>
              <a:rPr kumimoji="1" lang="en-US" altLang="ko-KR" sz="2700" dirty="0"/>
              <a:t>HTML </a:t>
            </a:r>
            <a:r>
              <a:rPr kumimoji="1" lang="ko-KR" altLang="en-US" sz="2700" dirty="0"/>
              <a:t>요소를 가리키는 객체</a:t>
            </a:r>
            <a:r>
              <a:rPr kumimoji="1" lang="en-US" altLang="ko-KR" sz="2700" dirty="0"/>
              <a:t> -&gt; </a:t>
            </a:r>
            <a:r>
              <a:rPr kumimoji="1" lang="ko-KR" altLang="en-US" sz="2700" dirty="0"/>
              <a:t>문서의 구조를 표현</a:t>
            </a:r>
            <a:endParaRPr kumimoji="1" lang="en-US" altLang="ko-KR" sz="2700" dirty="0"/>
          </a:p>
          <a:p>
            <a:pPr marL="0" indent="0">
              <a:buNone/>
            </a:pPr>
            <a:endParaRPr kumimoji="1" lang="en-US" altLang="ko-KR" sz="2700" dirty="0"/>
          </a:p>
          <a:p>
            <a:pPr marL="0" indent="0">
              <a:buNone/>
            </a:pPr>
            <a:r>
              <a:rPr kumimoji="1" lang="ko-KR" altLang="en-US" sz="2700" dirty="0"/>
              <a:t>➡️ </a:t>
            </a:r>
            <a:r>
              <a:rPr kumimoji="1" lang="ko-KR" altLang="en-US" sz="2700" b="1" dirty="0" err="1"/>
              <a:t>어트리뷰트</a:t>
            </a:r>
            <a:r>
              <a:rPr kumimoji="1" lang="ko-KR" altLang="en-US" sz="2700" b="1" dirty="0"/>
              <a:t> 노드</a:t>
            </a:r>
            <a:r>
              <a:rPr kumimoji="1" lang="en-US" altLang="ko-KR" sz="2700" dirty="0"/>
              <a:t>(</a:t>
            </a:r>
            <a:r>
              <a:rPr kumimoji="1" lang="ko-KR" altLang="en-US" sz="2700" dirty="0" err="1"/>
              <a:t>부모노드</a:t>
            </a:r>
            <a:r>
              <a:rPr kumimoji="1" lang="ko-KR" altLang="en-US" sz="2700" dirty="0"/>
              <a:t> 연결 </a:t>
            </a:r>
            <a:r>
              <a:rPr kumimoji="1" lang="en-US" altLang="ko-KR" sz="2700" dirty="0"/>
              <a:t>X , </a:t>
            </a:r>
            <a:r>
              <a:rPr kumimoji="1" lang="ko-KR" altLang="en-US" sz="2700" dirty="0" err="1"/>
              <a:t>형제노드인</a:t>
            </a:r>
            <a:r>
              <a:rPr kumimoji="1" lang="ko-KR" altLang="en-US" sz="2700" dirty="0"/>
              <a:t> </a:t>
            </a:r>
            <a:r>
              <a:rPr kumimoji="1" lang="ko-KR" altLang="en-US" sz="2700" dirty="0" err="1"/>
              <a:t>요소노드와</a:t>
            </a:r>
            <a:r>
              <a:rPr kumimoji="1" lang="ko-KR" altLang="en-US" sz="2700" dirty="0"/>
              <a:t> 연결 </a:t>
            </a:r>
            <a:r>
              <a:rPr kumimoji="1" lang="en-US" altLang="ko-KR" sz="2700" dirty="0"/>
              <a:t>O)</a:t>
            </a:r>
          </a:p>
          <a:p>
            <a:pPr marL="0" indent="0">
              <a:buNone/>
            </a:pPr>
            <a:r>
              <a:rPr kumimoji="1" lang="en-US" altLang="ko-KR" sz="2700" dirty="0"/>
              <a:t>HTML</a:t>
            </a:r>
            <a:r>
              <a:rPr kumimoji="1" lang="ko-KR" altLang="en-US" sz="2700" dirty="0"/>
              <a:t>요소의 </a:t>
            </a:r>
            <a:r>
              <a:rPr kumimoji="1" lang="ko-KR" altLang="en-US" sz="2700" dirty="0" err="1"/>
              <a:t>어트리뷰트를</a:t>
            </a:r>
            <a:r>
              <a:rPr kumimoji="1" lang="ko-KR" altLang="en-US" sz="2700" dirty="0"/>
              <a:t> 가리키는 객체 </a:t>
            </a:r>
            <a:r>
              <a:rPr kumimoji="1" lang="en-US" altLang="ko-KR" sz="2700" dirty="0"/>
              <a:t>-&gt; </a:t>
            </a:r>
            <a:r>
              <a:rPr kumimoji="1" lang="ko-KR" altLang="en-US" sz="2700" dirty="0" err="1"/>
              <a:t>어트리뷰트</a:t>
            </a:r>
            <a:r>
              <a:rPr kumimoji="1" lang="ko-KR" altLang="en-US" sz="2700" dirty="0"/>
              <a:t> 참조 혹은 </a:t>
            </a:r>
            <a:endParaRPr kumimoji="1" lang="en-US" altLang="ko-KR" sz="2700" dirty="0"/>
          </a:p>
          <a:p>
            <a:pPr marL="0" indent="0">
              <a:buNone/>
            </a:pPr>
            <a:r>
              <a:rPr kumimoji="1" lang="ko-KR" altLang="en-US" sz="2700" dirty="0"/>
              <a:t>변경하기 위해서는 형제 노드인 요소 노드에 먼저 접근 필요</a:t>
            </a:r>
            <a:r>
              <a:rPr kumimoji="1" lang="en-US" altLang="ko-KR" sz="2700" dirty="0"/>
              <a:t>.</a:t>
            </a:r>
          </a:p>
          <a:p>
            <a:pPr marL="0" indent="0">
              <a:buNone/>
            </a:pPr>
            <a:endParaRPr kumimoji="1" lang="en-US" altLang="ko-KR" sz="2700" dirty="0"/>
          </a:p>
          <a:p>
            <a:pPr marL="0" indent="0">
              <a:buNone/>
            </a:pPr>
            <a:endParaRPr kumimoji="1" lang="en-US" altLang="ko-KR" sz="2700" b="1" dirty="0"/>
          </a:p>
        </p:txBody>
      </p:sp>
    </p:spTree>
    <p:extLst>
      <p:ext uri="{BB962C8B-B14F-4D97-AF65-F5344CB8AC3E}">
        <p14:creationId xmlns:p14="http://schemas.microsoft.com/office/powerpoint/2010/main" val="3058495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F2896-BB09-095E-19F3-BEA21B5E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40.4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제거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F7138-4B8A-7851-1556-902C8B922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b="1" dirty="0">
                <a:solidFill>
                  <a:srgbClr val="FF0000"/>
                </a:solidFill>
              </a:rPr>
              <a:t>기명 이벤트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/>
              <a:t>내부에서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제거 가능</a:t>
            </a:r>
            <a:r>
              <a:rPr kumimoji="1" lang="en-US" altLang="ko-KR" dirty="0"/>
              <a:t>!</a:t>
            </a:r>
          </a:p>
          <a:p>
            <a:pPr>
              <a:buFont typeface="Symbol" pitchFamily="2" charset="2"/>
              <a:buChar char="Þ"/>
            </a:pP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이름을 가지고 있기 때문에</a:t>
            </a:r>
            <a:r>
              <a:rPr kumimoji="1" lang="en-US" altLang="ko-KR" dirty="0"/>
              <a:t>~</a:t>
            </a:r>
          </a:p>
          <a:p>
            <a:pPr>
              <a:buFont typeface="Symbol" pitchFamily="2" charset="2"/>
              <a:buChar char="Þ"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기명 이벤트 </a:t>
            </a:r>
            <a:r>
              <a:rPr kumimoji="1" lang="ko-KR" altLang="en-US" dirty="0" err="1"/>
              <a:t>핸들러는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이벤트가 한 번만 등록</a:t>
            </a:r>
            <a:r>
              <a:rPr kumimoji="1" lang="ko-KR" altLang="en-US" dirty="0"/>
              <a:t>되기에 </a:t>
            </a:r>
            <a:r>
              <a:rPr kumimoji="1" lang="ko-KR" altLang="en-US" b="1" dirty="0">
                <a:solidFill>
                  <a:srgbClr val="FF0000"/>
                </a:solidFill>
              </a:rPr>
              <a:t>한 번만 호출</a:t>
            </a:r>
            <a:r>
              <a:rPr kumimoji="1" lang="ko-KR" altLang="en-US" dirty="0"/>
              <a:t>됨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6AD03-7E66-B707-A6EA-C2C2D55A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82" y="4002795"/>
            <a:ext cx="7187496" cy="23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0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11BAC-2220-AE06-9DF0-BE976A0B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40.4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제거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6A491-32F1-C7BE-2EEA-209E59F13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기명 함수를 이벤트 </a:t>
            </a:r>
            <a:r>
              <a:rPr kumimoji="1" lang="ko-KR" altLang="en-US" dirty="0" err="1"/>
              <a:t>핸들러로</a:t>
            </a:r>
            <a:r>
              <a:rPr kumimoji="1" lang="ko-KR" altLang="en-US" dirty="0"/>
              <a:t> 등록할 수 없다면🙀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r>
              <a:rPr kumimoji="1" lang="en-US" altLang="ko-KR" dirty="0"/>
              <a:t>=&gt;</a:t>
            </a:r>
            <a:r>
              <a:rPr kumimoji="1" lang="ko-KR" altLang="en-US" dirty="0"/>
              <a:t> 함수 자신을 가리키는 </a:t>
            </a:r>
            <a:r>
              <a:rPr kumimoji="1" lang="en-US" altLang="ko-KR" b="1" dirty="0" err="1">
                <a:highlight>
                  <a:srgbClr val="FFFF00"/>
                </a:highlight>
              </a:rPr>
              <a:t>arguments.callee</a:t>
            </a:r>
            <a:r>
              <a:rPr kumimoji="1" lang="ko-KR" altLang="en-US" b="1" dirty="0">
                <a:highlight>
                  <a:srgbClr val="FFFF00"/>
                </a:highlight>
              </a:rPr>
              <a:t> </a:t>
            </a:r>
            <a:r>
              <a:rPr kumimoji="1" lang="ko-KR" altLang="en-US" dirty="0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7568F-9FE0-9601-EA97-A006D0F2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57" y="3429000"/>
            <a:ext cx="7356082" cy="2531125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84CC81-5DE1-B88A-0FC9-92895E8E3C2A}"/>
              </a:ext>
            </a:extLst>
          </p:cNvPr>
          <p:cNvGrpSpPr/>
          <p:nvPr/>
        </p:nvGrpSpPr>
        <p:grpSpPr>
          <a:xfrm>
            <a:off x="6213260" y="3671946"/>
            <a:ext cx="772920" cy="291240"/>
            <a:chOff x="6213260" y="3671946"/>
            <a:chExt cx="77292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034AF1A-3713-667B-AF6D-5C1C32CD263B}"/>
                    </a:ext>
                  </a:extLst>
                </p14:cNvPr>
                <p14:cNvContentPartPr/>
                <p14:nvPr/>
              </p14:nvContentPartPr>
              <p14:xfrm>
                <a:off x="6213260" y="3692106"/>
                <a:ext cx="43920" cy="658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034AF1A-3713-667B-AF6D-5C1C32CD26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7140" y="3685986"/>
                  <a:ext cx="56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31A34DD-C2B1-36DD-D238-A95DD4ED6420}"/>
                    </a:ext>
                  </a:extLst>
                </p14:cNvPr>
                <p14:cNvContentPartPr/>
                <p14:nvPr/>
              </p14:nvContentPartPr>
              <p14:xfrm>
                <a:off x="6320900" y="3676266"/>
                <a:ext cx="360" cy="80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31A34DD-C2B1-36DD-D238-A95DD4ED64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4780" y="3670146"/>
                  <a:ext cx="12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9557926-7B15-4C1C-6FC5-28BF30774809}"/>
                    </a:ext>
                  </a:extLst>
                </p14:cNvPr>
                <p14:cNvContentPartPr/>
                <p14:nvPr/>
              </p14:nvContentPartPr>
              <p14:xfrm>
                <a:off x="6272300" y="3802266"/>
                <a:ext cx="47160" cy="694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9557926-7B15-4C1C-6FC5-28BF307748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66180" y="3796146"/>
                  <a:ext cx="59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6748038-39FF-A335-B631-3332D4AA9021}"/>
                    </a:ext>
                  </a:extLst>
                </p14:cNvPr>
                <p14:cNvContentPartPr/>
                <p14:nvPr/>
              </p14:nvContentPartPr>
              <p14:xfrm>
                <a:off x="6370580" y="3711546"/>
                <a:ext cx="64080" cy="79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6748038-39FF-A335-B631-3332D4AA90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4460" y="3705426"/>
                  <a:ext cx="76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3446BED-C5FC-A30D-B27D-7467605C2303}"/>
                    </a:ext>
                  </a:extLst>
                </p14:cNvPr>
                <p14:cNvContentPartPr/>
                <p14:nvPr/>
              </p14:nvContentPartPr>
              <p14:xfrm>
                <a:off x="6457700" y="3750786"/>
                <a:ext cx="27360" cy="18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3446BED-C5FC-A30D-B27D-7467605C23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51580" y="3744666"/>
                  <a:ext cx="396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DB87ED5-C39C-1C7A-46C0-1862A143B8FE}"/>
                    </a:ext>
                  </a:extLst>
                </p14:cNvPr>
                <p14:cNvContentPartPr/>
                <p14:nvPr/>
              </p14:nvContentPartPr>
              <p14:xfrm>
                <a:off x="6451220" y="3788946"/>
                <a:ext cx="46080" cy="39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DB87ED5-C39C-1C7A-46C0-1862A143B8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45100" y="3782826"/>
                  <a:ext cx="583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CBB0FDE-E207-9222-A0A0-799733A74D92}"/>
                    </a:ext>
                  </a:extLst>
                </p14:cNvPr>
                <p14:cNvContentPartPr/>
                <p14:nvPr/>
              </p14:nvContentPartPr>
              <p14:xfrm>
                <a:off x="6514940" y="3671946"/>
                <a:ext cx="1800" cy="1710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CBB0FDE-E207-9222-A0A0-799733A74D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08820" y="3665826"/>
                  <a:ext cx="14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C8D0FF6-F818-8704-97EE-83F386600F8F}"/>
                    </a:ext>
                  </a:extLst>
                </p14:cNvPr>
                <p14:cNvContentPartPr/>
                <p14:nvPr/>
              </p14:nvContentPartPr>
              <p14:xfrm>
                <a:off x="6444020" y="3853386"/>
                <a:ext cx="73440" cy="997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C8D0FF6-F818-8704-97EE-83F386600F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37900" y="3847266"/>
                  <a:ext cx="85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DB19423-5AA5-C418-2348-2B01474473E8}"/>
                    </a:ext>
                  </a:extLst>
                </p14:cNvPr>
                <p14:cNvContentPartPr/>
                <p14:nvPr/>
              </p14:nvContentPartPr>
              <p14:xfrm>
                <a:off x="6632300" y="3682386"/>
                <a:ext cx="5760" cy="684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DB19423-5AA5-C418-2348-2B01474473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26180" y="3676266"/>
                  <a:ext cx="18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60D6B72-CDE5-B012-1387-0FA77E24AC34}"/>
                    </a:ext>
                  </a:extLst>
                </p14:cNvPr>
                <p14:cNvContentPartPr/>
                <p14:nvPr/>
              </p14:nvContentPartPr>
              <p14:xfrm>
                <a:off x="6604580" y="3750786"/>
                <a:ext cx="96120" cy="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60D6B72-CDE5-B012-1387-0FA77E24AC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98460" y="3744666"/>
                  <a:ext cx="108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7D7A100-A51F-132F-198F-E526D65A43B8}"/>
                    </a:ext>
                  </a:extLst>
                </p14:cNvPr>
                <p14:cNvContentPartPr/>
                <p14:nvPr/>
              </p14:nvContentPartPr>
              <p14:xfrm>
                <a:off x="6637700" y="3784986"/>
                <a:ext cx="45360" cy="62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7D7A100-A51F-132F-198F-E526D65A43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31580" y="3778866"/>
                  <a:ext cx="57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72808E0-F77C-F215-4866-DD738221CC38}"/>
                    </a:ext>
                  </a:extLst>
                </p14:cNvPr>
                <p14:cNvContentPartPr/>
                <p14:nvPr/>
              </p14:nvContentPartPr>
              <p14:xfrm>
                <a:off x="6738140" y="3715506"/>
                <a:ext cx="3600" cy="1152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72808E0-F77C-F215-4866-DD738221CC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32020" y="3709386"/>
                  <a:ext cx="15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8592B08-23B5-8C1A-9BCB-CFAE7EFEA66E}"/>
                    </a:ext>
                  </a:extLst>
                </p14:cNvPr>
                <p14:cNvContentPartPr/>
                <p14:nvPr/>
              </p14:nvContentPartPr>
              <p14:xfrm>
                <a:off x="6741740" y="3804066"/>
                <a:ext cx="47160" cy="3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8592B08-23B5-8C1A-9BCB-CFAE7EFEA6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35620" y="3797946"/>
                  <a:ext cx="59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28CE6CF-3B49-F302-5B20-811F9AE73869}"/>
                    </a:ext>
                  </a:extLst>
                </p14:cNvPr>
                <p14:cNvContentPartPr/>
                <p14:nvPr/>
              </p14:nvContentPartPr>
              <p14:xfrm>
                <a:off x="6699260" y="3870666"/>
                <a:ext cx="67680" cy="658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28CE6CF-3B49-F302-5B20-811F9AE738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93140" y="3864546"/>
                  <a:ext cx="79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D1463D5-F6EC-D5E4-AA8A-79D0B473BEEF}"/>
                    </a:ext>
                  </a:extLst>
                </p14:cNvPr>
                <p14:cNvContentPartPr/>
                <p14:nvPr/>
              </p14:nvContentPartPr>
              <p14:xfrm>
                <a:off x="6842540" y="3704706"/>
                <a:ext cx="5760" cy="1011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D1463D5-F6EC-D5E4-AA8A-79D0B473BE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36420" y="3698586"/>
                  <a:ext cx="1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6378247-4E48-D4A9-906D-3E6880A23F7B}"/>
                    </a:ext>
                  </a:extLst>
                </p14:cNvPr>
                <p14:cNvContentPartPr/>
                <p14:nvPr/>
              </p14:nvContentPartPr>
              <p14:xfrm>
                <a:off x="6864500" y="3709386"/>
                <a:ext cx="52200" cy="78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6378247-4E48-D4A9-906D-3E6880A23F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58380" y="3703266"/>
                  <a:ext cx="64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052ABE5-2F15-2945-F4BC-9EEDCAC6EC56}"/>
                    </a:ext>
                  </a:extLst>
                </p14:cNvPr>
                <p14:cNvContentPartPr/>
                <p14:nvPr/>
              </p14:nvContentPartPr>
              <p14:xfrm>
                <a:off x="6828140" y="3846546"/>
                <a:ext cx="158040" cy="180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052ABE5-2F15-2945-F4BC-9EEDCAC6EC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22020" y="3840426"/>
                  <a:ext cx="170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48250DF-6A06-3265-555C-3C4FF413B56E}"/>
                    </a:ext>
                  </a:extLst>
                </p14:cNvPr>
                <p14:cNvContentPartPr/>
                <p14:nvPr/>
              </p14:nvContentPartPr>
              <p14:xfrm>
                <a:off x="6918140" y="3889026"/>
                <a:ext cx="1800" cy="74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48250DF-6A06-3265-555C-3C4FF413B5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12020" y="3882906"/>
                  <a:ext cx="14040" cy="8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" name="폭발 1[E] 41">
            <a:extLst>
              <a:ext uri="{FF2B5EF4-FFF2-40B4-BE49-F238E27FC236}">
                <a16:creationId xmlns:a16="http://schemas.microsoft.com/office/drawing/2014/main" id="{66DF52E6-D247-44BC-B04F-C4BEE04823F6}"/>
              </a:ext>
            </a:extLst>
          </p:cNvPr>
          <p:cNvSpPr/>
          <p:nvPr/>
        </p:nvSpPr>
        <p:spPr>
          <a:xfrm>
            <a:off x="1600930" y="1027906"/>
            <a:ext cx="9740900" cy="59944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500" dirty="0" err="1"/>
              <a:t>arguments.callee</a:t>
            </a:r>
            <a:endParaRPr kumimoji="1" lang="en-US" altLang="ko-KR" sz="2500" dirty="0"/>
          </a:p>
          <a:p>
            <a:pPr algn="ctr"/>
            <a:r>
              <a:rPr kumimoji="1" lang="ko-KR" altLang="en-US" sz="2500" dirty="0"/>
              <a:t> 특별한 아이 이므로 사용 지양</a:t>
            </a:r>
            <a:r>
              <a:rPr kumimoji="1" lang="en-US" altLang="ko-KR" sz="2500" dirty="0"/>
              <a:t>…</a:t>
            </a:r>
            <a:endParaRPr kumimoji="1" lang="ko-KR" altLang="en-US" sz="2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30A86B5-393E-38B0-F88C-2E2D6698C8A9}"/>
                  </a:ext>
                </a:extLst>
              </p14:cNvPr>
              <p14:cNvContentPartPr/>
              <p14:nvPr/>
            </p14:nvContentPartPr>
            <p14:xfrm>
              <a:off x="5993543" y="3780596"/>
              <a:ext cx="27720" cy="1432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30A86B5-393E-38B0-F88C-2E2D6698C8A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87423" y="3774476"/>
                <a:ext cx="399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016A9BC-47D9-3EC6-73DF-D156598D7721}"/>
                  </a:ext>
                </a:extLst>
              </p14:cNvPr>
              <p14:cNvContentPartPr/>
              <p14:nvPr/>
            </p14:nvContentPartPr>
            <p14:xfrm>
              <a:off x="5907143" y="3768356"/>
              <a:ext cx="220320" cy="19188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016A9BC-47D9-3EC6-73DF-D156598D772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01023" y="3762236"/>
                <a:ext cx="232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F0965207-6991-6163-CB86-33E7C76735B8}"/>
                  </a:ext>
                </a:extLst>
              </p14:cNvPr>
              <p14:cNvContentPartPr/>
              <p14:nvPr/>
            </p14:nvContentPartPr>
            <p14:xfrm>
              <a:off x="2509103" y="4350476"/>
              <a:ext cx="158400" cy="11952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F0965207-6991-6163-CB86-33E7C76735B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02983" y="4344356"/>
                <a:ext cx="1706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8BC4610-4A7A-FB61-FE32-20A04C6D2941}"/>
                  </a:ext>
                </a:extLst>
              </p14:cNvPr>
              <p14:cNvContentPartPr/>
              <p14:nvPr/>
            </p14:nvContentPartPr>
            <p14:xfrm>
              <a:off x="2505503" y="4292156"/>
              <a:ext cx="218160" cy="25092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8BC4610-4A7A-FB61-FE32-20A04C6D294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9383" y="4286036"/>
                <a:ext cx="2304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D7E8DB16-9A8F-6FE5-E9B7-26A7C1320EB9}"/>
                  </a:ext>
                </a:extLst>
              </p14:cNvPr>
              <p14:cNvContentPartPr/>
              <p14:nvPr/>
            </p14:nvContentPartPr>
            <p14:xfrm>
              <a:off x="3744263" y="5358836"/>
              <a:ext cx="107280" cy="191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D7E8DB16-9A8F-6FE5-E9B7-26A7C1320EB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38143" y="5352716"/>
                <a:ext cx="119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859F1535-EB1F-59C2-3A74-D0F8126D6748}"/>
                  </a:ext>
                </a:extLst>
              </p14:cNvPr>
              <p14:cNvContentPartPr/>
              <p14:nvPr/>
            </p14:nvContentPartPr>
            <p14:xfrm>
              <a:off x="3633743" y="5315276"/>
              <a:ext cx="320400" cy="31932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859F1535-EB1F-59C2-3A74-D0F8126D674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27623" y="5309156"/>
                <a:ext cx="33264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19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7850-8045-4B18-B9E0-FC51EA0F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40.4</a:t>
            </a:r>
            <a:r>
              <a:rPr kumimoji="1" lang="ko-KR" altLang="en-US" dirty="0"/>
              <a:t> 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제거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31CF92-7DB8-9C87-5768-8F863B6E0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b="1" dirty="0"/>
              <a:t>이벤트 </a:t>
            </a:r>
            <a:r>
              <a:rPr kumimoji="1" lang="ko-KR" altLang="en-US" b="1" dirty="0" err="1"/>
              <a:t>핸들러</a:t>
            </a:r>
            <a:r>
              <a:rPr kumimoji="1" lang="ko-KR" altLang="en-US" b="1" dirty="0"/>
              <a:t> 프로퍼티 </a:t>
            </a:r>
            <a:r>
              <a:rPr kumimoji="1" lang="ko-KR" altLang="en-US" dirty="0"/>
              <a:t>방식으로 등록한 이벤트 </a:t>
            </a:r>
            <a:r>
              <a:rPr kumimoji="1" lang="ko-KR" altLang="en-US" dirty="0" err="1"/>
              <a:t>핸들러</a:t>
            </a:r>
            <a:endParaRPr kumimoji="1" lang="en-US" altLang="ko-KR" dirty="0"/>
          </a:p>
          <a:p>
            <a:pPr>
              <a:buFont typeface="Symbol" pitchFamily="2" charset="2"/>
              <a:buChar char="Þ"/>
            </a:pPr>
            <a:r>
              <a:rPr kumimoji="1" lang="ko-KR" altLang="en-US" dirty="0"/>
              <a:t> </a:t>
            </a:r>
            <a:r>
              <a:rPr kumimoji="1" lang="en-US" altLang="ko-KR" dirty="0" err="1"/>
              <a:t>removeEventListener</a:t>
            </a:r>
            <a:r>
              <a:rPr kumimoji="1" lang="ko-KR" altLang="en-US" dirty="0"/>
              <a:t> 메서드로 제거 불가능</a:t>
            </a:r>
            <a:r>
              <a:rPr kumimoji="1" lang="en-US" altLang="ko-KR" dirty="0"/>
              <a:t>!</a:t>
            </a:r>
          </a:p>
          <a:p>
            <a:pPr>
              <a:buFont typeface="Symbol" pitchFamily="2" charset="2"/>
              <a:buChar char="Þ"/>
            </a:pPr>
            <a:r>
              <a:rPr kumimoji="1" lang="ko-KR" altLang="en-US" dirty="0"/>
              <a:t> </a:t>
            </a:r>
            <a:r>
              <a:rPr kumimoji="1" lang="ko-KR" altLang="en-US" b="1" dirty="0"/>
              <a:t>이벤트 </a:t>
            </a:r>
            <a:r>
              <a:rPr kumimoji="1" lang="ko-KR" altLang="en-US" b="1" dirty="0" err="1"/>
              <a:t>핸들러</a:t>
            </a:r>
            <a:r>
              <a:rPr kumimoji="1" lang="ko-KR" altLang="en-US" b="1" dirty="0"/>
              <a:t> 프로퍼티에 </a:t>
            </a:r>
            <a:r>
              <a:rPr kumimoji="1" lang="en-US" altLang="ko-KR" b="1" dirty="0"/>
              <a:t>null</a:t>
            </a:r>
            <a:r>
              <a:rPr kumimoji="1" lang="ko-KR" altLang="en-US" dirty="0"/>
              <a:t>을 할당하여 </a:t>
            </a:r>
            <a:r>
              <a:rPr kumimoji="1" lang="ko-KR" altLang="en-US" b="1" dirty="0"/>
              <a:t>제거</a:t>
            </a:r>
            <a:r>
              <a:rPr kumimoji="1" lang="ko-KR" altLang="en-US" dirty="0"/>
              <a:t> 가능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C50731-3DC6-C31B-A398-D296D064B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3251200"/>
            <a:ext cx="5867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31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282F2-9906-64D8-8C22-A708D8CA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40.5 </a:t>
            </a:r>
            <a:r>
              <a:rPr kumimoji="1" lang="ko-KR" altLang="en-US" dirty="0"/>
              <a:t>이벤트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81AD5-AA52-3C9D-FAD7-091531D9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이벤트 발생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이벤트 객체가 동적으로 생성 </a:t>
            </a:r>
            <a:endParaRPr kumimoji="1" lang="en-US" altLang="ko-KR" dirty="0"/>
          </a:p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함수의 첫 번째 매개변수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이벤트 객체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0B31DF-73D4-2BA0-7B3D-B318C4DBF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75" y="3150136"/>
            <a:ext cx="8862050" cy="30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40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D3F7F-FF78-0F3C-3120-1980BE0F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40.5 </a:t>
            </a:r>
            <a:r>
              <a:rPr kumimoji="1" lang="ko-KR" altLang="en-US" dirty="0"/>
              <a:t>이벤트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F4A2D-60E4-E3D6-E870-EB74096EC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b="1" dirty="0">
                <a:solidFill>
                  <a:srgbClr val="FF0000"/>
                </a:solidFill>
              </a:rPr>
              <a:t>이벤트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어트리뷰트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ko-KR" altLang="en-US" dirty="0"/>
              <a:t>방식으로 이벤트 </a:t>
            </a:r>
            <a:r>
              <a:rPr kumimoji="1" lang="ko-KR" altLang="en-US" dirty="0" err="1"/>
              <a:t>핸들러를</a:t>
            </a:r>
            <a:r>
              <a:rPr kumimoji="1" lang="ko-KR" altLang="en-US" dirty="0"/>
              <a:t> 등록했다면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event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이벤트 객체를 전달 받을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93D51-CCC8-897E-4348-F05BC8EF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797175"/>
            <a:ext cx="7518400" cy="3695700"/>
          </a:xfrm>
          <a:prstGeom prst="rect">
            <a:avLst/>
          </a:prstGeom>
        </p:spPr>
      </p:pic>
      <p:sp>
        <p:nvSpPr>
          <p:cNvPr id="5" name="폭발 1[E] 4">
            <a:extLst>
              <a:ext uri="{FF2B5EF4-FFF2-40B4-BE49-F238E27FC236}">
                <a16:creationId xmlns:a16="http://schemas.microsoft.com/office/drawing/2014/main" id="{D78B0185-4BD9-780C-7168-A8E9C169ACD6}"/>
              </a:ext>
            </a:extLst>
          </p:cNvPr>
          <p:cNvSpPr/>
          <p:nvPr/>
        </p:nvSpPr>
        <p:spPr>
          <a:xfrm>
            <a:off x="1480595" y="1513129"/>
            <a:ext cx="9734309" cy="497633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b="1" dirty="0"/>
              <a:t>이름이 </a:t>
            </a:r>
            <a:r>
              <a:rPr kumimoji="1" lang="en-US" altLang="ko-KR" sz="2500" b="1" dirty="0"/>
              <a:t>event</a:t>
            </a:r>
            <a:r>
              <a:rPr kumimoji="1" lang="ko-KR" altLang="en-US" sz="2500" b="1" dirty="0"/>
              <a:t>가 아니면 </a:t>
            </a:r>
            <a:endParaRPr kumimoji="1" lang="en-US" altLang="ko-KR" sz="2500" b="1" dirty="0"/>
          </a:p>
          <a:p>
            <a:pPr algn="ctr"/>
            <a:r>
              <a:rPr kumimoji="1" lang="ko-KR" altLang="en-US" sz="2500" b="1" dirty="0"/>
              <a:t>이벤트 객체를 받을 수 없습니다</a:t>
            </a:r>
            <a:r>
              <a:rPr kumimoji="1" lang="en-US" altLang="ko-KR" sz="2500" b="1" dirty="0"/>
              <a:t>!!!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54635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1C2C1-BED9-E746-AC36-97760AA8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40.5.1</a:t>
            </a:r>
            <a:r>
              <a:rPr kumimoji="1" lang="ko-KR" altLang="en-US" dirty="0"/>
              <a:t> 이벤트 객체의 상속 구조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82CC76-F28A-8BD1-BBEE-7FD69556F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824" y="1825625"/>
            <a:ext cx="8624351" cy="43513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0BEC177-859F-D58C-98F9-96883D3F3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25" y="1342417"/>
            <a:ext cx="4603992" cy="55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E15D1-8B00-B499-4183-236F0BEF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40.5.2</a:t>
            </a:r>
            <a:r>
              <a:rPr kumimoji="1" lang="ko-KR" altLang="en-US" dirty="0"/>
              <a:t> 이벤트 객체의 공통 프로퍼티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E8AB65E-B954-C9EA-5E02-7C427AA72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188" r="5267"/>
          <a:stretch/>
        </p:blipFill>
        <p:spPr>
          <a:xfrm>
            <a:off x="0" y="1690688"/>
            <a:ext cx="6514070" cy="4351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CCBE6-8CD8-54B1-285C-1FC0821CF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5" t="34876" r="8214" b="6395"/>
          <a:stretch/>
        </p:blipFill>
        <p:spPr>
          <a:xfrm>
            <a:off x="6514070" y="1959073"/>
            <a:ext cx="5387546" cy="13255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0FBFC0-9471-9372-AF28-B3915353F3E0}"/>
              </a:ext>
            </a:extLst>
          </p:cNvPr>
          <p:cNvSpPr/>
          <p:nvPr/>
        </p:nvSpPr>
        <p:spPr>
          <a:xfrm>
            <a:off x="6380205" y="3886373"/>
            <a:ext cx="5521411" cy="215565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rgbClr val="FF0000"/>
                </a:solidFill>
              </a:rPr>
              <a:t>모든 이벤트 객체 </a:t>
            </a:r>
            <a:r>
              <a:rPr kumimoji="1" lang="en-US" altLang="ko-KR" sz="1600" dirty="0">
                <a:solidFill>
                  <a:schemeClr val="tx1"/>
                </a:solidFill>
              </a:rPr>
              <a:t>=&gt;</a:t>
            </a:r>
          </a:p>
          <a:p>
            <a:pPr algn="ctr"/>
            <a:endParaRPr kumimoji="1" lang="en-US" altLang="ko-KR" sz="1600" dirty="0"/>
          </a:p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1) Event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인터페이스의 프로퍼티와 메서드를 상속 받음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</a:rPr>
              <a:t>(</a:t>
            </a:r>
            <a:r>
              <a:rPr kumimoji="1" lang="ko-KR" altLang="en-US" sz="1600" dirty="0">
                <a:solidFill>
                  <a:schemeClr val="tx1"/>
                </a:solidFill>
              </a:rPr>
              <a:t>공통적으로 가지고 있는 속성들이 </a:t>
            </a:r>
            <a:r>
              <a:rPr kumimoji="1" lang="en-US" altLang="ko-KR" sz="1600" dirty="0">
                <a:solidFill>
                  <a:schemeClr val="tx1"/>
                </a:solidFill>
              </a:rPr>
              <a:t>Event </a:t>
            </a:r>
            <a:r>
              <a:rPr kumimoji="1" lang="ko-KR" altLang="en-US" sz="1600" dirty="0">
                <a:solidFill>
                  <a:schemeClr val="tx1"/>
                </a:solidFill>
              </a:rPr>
              <a:t>인터페이스에서 정의 </a:t>
            </a:r>
            <a:r>
              <a:rPr kumimoji="1" lang="en-US" altLang="ko-KR" sz="1600" dirty="0">
                <a:solidFill>
                  <a:schemeClr val="tx1"/>
                </a:solidFill>
              </a:rPr>
              <a:t>+ </a:t>
            </a:r>
            <a:r>
              <a:rPr kumimoji="1" lang="ko-KR" altLang="en-US" sz="1600" dirty="0">
                <a:solidFill>
                  <a:schemeClr val="tx1"/>
                </a:solidFill>
              </a:rPr>
              <a:t>모든 이벤트 객체가 이러한 속성을 상속 받음</a:t>
            </a:r>
            <a:r>
              <a:rPr kumimoji="1"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342900" indent="-342900" algn="ctr">
              <a:buAutoNum type="arabicParenR"/>
            </a:pPr>
            <a:endParaRPr kumimoji="1" lang="en-US" altLang="ko-KR" sz="1600" dirty="0"/>
          </a:p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2) type, target, </a:t>
            </a:r>
            <a:r>
              <a:rPr kumimoji="1" lang="en-US" altLang="ko-KR" sz="1600" b="1" dirty="0" err="1">
                <a:solidFill>
                  <a:srgbClr val="FF0000"/>
                </a:solidFill>
              </a:rPr>
              <a:t>timeStamp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등과 같은 공통 프로퍼티 가짐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.</a:t>
            </a:r>
          </a:p>
          <a:p>
            <a:pPr marL="342900" indent="-342900" algn="ctr">
              <a:buAutoNum type="arabicParenR"/>
            </a:pP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00467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E15D1-8B00-B499-4183-236F0BEF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40.5.2</a:t>
            </a:r>
            <a:r>
              <a:rPr kumimoji="1" lang="ko-KR" altLang="en-US" dirty="0"/>
              <a:t> 이벤트 객체의 공통 프로퍼티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4031B7-2AB0-5F70-AAB0-28226B25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495308-DB28-6527-B07A-A54C060C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1031"/>
            <a:ext cx="5198163" cy="31783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DDEBAE-81A2-3468-3BE1-4D1EBA6E070F}"/>
              </a:ext>
            </a:extLst>
          </p:cNvPr>
          <p:cNvSpPr/>
          <p:nvPr/>
        </p:nvSpPr>
        <p:spPr>
          <a:xfrm>
            <a:off x="5146677" y="1825625"/>
            <a:ext cx="7095916" cy="48255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kumimoji="1" lang="en-US" altLang="ko-KR" sz="1500" b="1" dirty="0">
                <a:solidFill>
                  <a:srgbClr val="FF0000"/>
                </a:solidFill>
              </a:rPr>
              <a:t>HTML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에서는 </a:t>
            </a:r>
            <a:r>
              <a:rPr kumimoji="1" lang="en" altLang="ko-KR" sz="1500" b="1" dirty="0">
                <a:solidFill>
                  <a:srgbClr val="FF0000"/>
                </a:solidFill>
              </a:rPr>
              <a:t>&lt;input&gt;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요소를 사용하여 체크 박스 생성  </a:t>
            </a:r>
            <a:endParaRPr kumimoji="1" lang="en-US" altLang="ko-KR" sz="15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(&lt;</a:t>
            </a:r>
            <a:r>
              <a:rPr kumimoji="1" lang="en-US" altLang="ko-KR" sz="1500" dirty="0" err="1">
                <a:solidFill>
                  <a:schemeClr val="tx1"/>
                </a:solidFill>
              </a:rPr>
              <a:t>em</a:t>
            </a:r>
            <a:r>
              <a:rPr kumimoji="1" lang="en-US" altLang="ko-KR" sz="1500" dirty="0">
                <a:solidFill>
                  <a:schemeClr val="tx1"/>
                </a:solidFill>
              </a:rPr>
              <a:t>&gt; </a:t>
            </a:r>
            <a:r>
              <a:rPr kumimoji="1" lang="ko-KR" altLang="en-US" sz="1500" dirty="0">
                <a:solidFill>
                  <a:schemeClr val="tx1"/>
                </a:solidFill>
              </a:rPr>
              <a:t>요소를 사용하여 </a:t>
            </a:r>
            <a:r>
              <a:rPr kumimoji="1" lang="en-US" altLang="ko-KR" sz="1500" dirty="0">
                <a:solidFill>
                  <a:schemeClr val="tx1"/>
                </a:solidFill>
              </a:rPr>
              <a:t>“off”</a:t>
            </a:r>
            <a:r>
              <a:rPr kumimoji="1" lang="ko-KR" altLang="en-US" sz="1500" dirty="0">
                <a:solidFill>
                  <a:schemeClr val="tx1"/>
                </a:solidFill>
              </a:rPr>
              <a:t> 초기 메시지를 나타냄</a:t>
            </a:r>
            <a:r>
              <a:rPr kumimoji="1" lang="en-US" altLang="ko-KR" sz="1500" dirty="0">
                <a:solidFill>
                  <a:schemeClr val="tx1"/>
                </a:solidFill>
              </a:rPr>
              <a:t>)</a:t>
            </a:r>
          </a:p>
          <a:p>
            <a:pPr algn="ctr"/>
            <a:endParaRPr kumimoji="1" lang="en-US" altLang="ko-KR" sz="1500" dirty="0"/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2.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500" b="1" dirty="0" err="1">
                <a:solidFill>
                  <a:srgbClr val="FF0000"/>
                </a:solidFill>
              </a:rPr>
              <a:t>document.querySelector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메서드를 사용하여 체크박스와 메시지 선택</a:t>
            </a:r>
            <a:endParaRPr kumimoji="1" lang="en-US" altLang="ko-KR" sz="15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</a:t>
            </a:r>
            <a:r>
              <a:rPr kumimoji="1" lang="ko-KR" altLang="en-US" sz="1500" dirty="0">
                <a:solidFill>
                  <a:schemeClr val="tx1"/>
                </a:solidFill>
              </a:rPr>
              <a:t>체크 박스는 </a:t>
            </a:r>
            <a:r>
              <a:rPr kumimoji="1" lang="en-US" altLang="ko-KR" sz="1500" dirty="0">
                <a:solidFill>
                  <a:schemeClr val="tx1"/>
                </a:solidFill>
              </a:rPr>
              <a:t>input[type=checkbox]</a:t>
            </a:r>
            <a:r>
              <a:rPr kumimoji="1" lang="ko-KR" altLang="en-US" sz="1500" dirty="0">
                <a:solidFill>
                  <a:schemeClr val="tx1"/>
                </a:solidFill>
              </a:rPr>
              <a:t> </a:t>
            </a:r>
            <a:r>
              <a:rPr kumimoji="1" lang="ko-KR" altLang="en-US" sz="1500" dirty="0" err="1">
                <a:solidFill>
                  <a:schemeClr val="tx1"/>
                </a:solidFill>
              </a:rPr>
              <a:t>선택자</a:t>
            </a:r>
            <a:r>
              <a:rPr kumimoji="1" lang="en-US" altLang="ko-KR" sz="1500" dirty="0">
                <a:solidFill>
                  <a:schemeClr val="tx1"/>
                </a:solidFill>
              </a:rPr>
              <a:t>,</a:t>
            </a:r>
            <a:r>
              <a:rPr kumimoji="1" lang="ko-KR" altLang="en-US" sz="1500" dirty="0">
                <a:solidFill>
                  <a:schemeClr val="tx1"/>
                </a:solidFill>
              </a:rPr>
              <a:t> 메시지는 </a:t>
            </a:r>
            <a:r>
              <a:rPr kumimoji="1" lang="en-US" altLang="ko-KR" sz="1500" dirty="0">
                <a:solidFill>
                  <a:schemeClr val="tx1"/>
                </a:solidFill>
              </a:rPr>
              <a:t>.message</a:t>
            </a:r>
            <a:r>
              <a:rPr kumimoji="1" lang="ko-KR" altLang="en-US" sz="1500" dirty="0">
                <a:solidFill>
                  <a:schemeClr val="tx1"/>
                </a:solidFill>
              </a:rPr>
              <a:t> </a:t>
            </a:r>
            <a:r>
              <a:rPr kumimoji="1" lang="ko-KR" altLang="en-US" sz="1500" dirty="0" err="1">
                <a:solidFill>
                  <a:schemeClr val="tx1"/>
                </a:solidFill>
              </a:rPr>
              <a:t>선택자</a:t>
            </a:r>
            <a:r>
              <a:rPr kumimoji="1" lang="ko-KR" altLang="en-US" sz="1500" dirty="0">
                <a:solidFill>
                  <a:schemeClr val="tx1"/>
                </a:solidFill>
              </a:rPr>
              <a:t> 사용</a:t>
            </a:r>
            <a:r>
              <a:rPr kumimoji="1" lang="en-US" altLang="ko-KR" sz="1500" dirty="0">
                <a:solidFill>
                  <a:schemeClr val="tx1"/>
                </a:solidFill>
              </a:rPr>
              <a:t>)</a:t>
            </a:r>
          </a:p>
          <a:p>
            <a:pPr algn="ctr"/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3.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체크박스의 </a:t>
            </a:r>
            <a:r>
              <a:rPr kumimoji="1" lang="en-US" altLang="ko-KR" sz="1500" b="1" dirty="0" err="1">
                <a:solidFill>
                  <a:srgbClr val="FF0000"/>
                </a:solidFill>
              </a:rPr>
              <a:t>onchange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이벤트에 이벤트 </a:t>
            </a:r>
            <a:r>
              <a:rPr kumimoji="1" lang="ko-KR" altLang="en-US" sz="1500" b="1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등록</a:t>
            </a:r>
            <a:endParaRPr kumimoji="1" lang="en-US" altLang="ko-KR" sz="15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</a:t>
            </a:r>
            <a:r>
              <a:rPr kumimoji="1" lang="ko-KR" altLang="en-US" sz="1500" dirty="0">
                <a:solidFill>
                  <a:schemeClr val="tx1"/>
                </a:solidFill>
              </a:rPr>
              <a:t>체크박스의 상태가 변경될 때마다 실행</a:t>
            </a:r>
            <a:r>
              <a:rPr kumimoji="1" lang="en-US" altLang="ko-KR" sz="1500" dirty="0">
                <a:solidFill>
                  <a:schemeClr val="tx1"/>
                </a:solidFill>
              </a:rPr>
              <a:t>)</a:t>
            </a:r>
          </a:p>
          <a:p>
            <a:pPr algn="ctr"/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4.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이벤트 </a:t>
            </a:r>
            <a:r>
              <a:rPr kumimoji="1" lang="ko-KR" altLang="en-US" sz="1500" b="1" dirty="0" err="1">
                <a:solidFill>
                  <a:srgbClr val="FF0000"/>
                </a:solidFill>
              </a:rPr>
              <a:t>핸들러는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e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매개변수를 받고 이 매개변수는 이벤트 객체임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</a:t>
            </a:r>
            <a:r>
              <a:rPr kumimoji="1" lang="en-US" altLang="ko-KR" sz="1500" dirty="0" err="1">
                <a:solidFill>
                  <a:schemeClr val="tx1"/>
                </a:solidFill>
              </a:rPr>
              <a:t>Object.getPrototypeOf</a:t>
            </a:r>
            <a:r>
              <a:rPr kumimoji="1" lang="en-US" altLang="ko-KR" sz="1500" dirty="0">
                <a:solidFill>
                  <a:schemeClr val="tx1"/>
                </a:solidFill>
              </a:rPr>
              <a:t>(e)===</a:t>
            </a:r>
            <a:r>
              <a:rPr kumimoji="1" lang="en-US" altLang="ko-KR" sz="1500" dirty="0" err="1">
                <a:solidFill>
                  <a:schemeClr val="tx1"/>
                </a:solidFill>
              </a:rPr>
              <a:t>Event.prototype</a:t>
            </a:r>
            <a:r>
              <a:rPr kumimoji="1" lang="ko-KR" altLang="en-US" sz="1500" dirty="0">
                <a:solidFill>
                  <a:schemeClr val="tx1"/>
                </a:solidFill>
              </a:rPr>
              <a:t>을 사용하여 </a:t>
            </a:r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500" dirty="0">
                <a:solidFill>
                  <a:schemeClr val="tx1"/>
                </a:solidFill>
              </a:rPr>
              <a:t>이벤트 객체가 </a:t>
            </a:r>
            <a:r>
              <a:rPr kumimoji="1" lang="en-US" altLang="ko-KR" sz="1500" dirty="0">
                <a:solidFill>
                  <a:schemeClr val="tx1"/>
                </a:solidFill>
              </a:rPr>
              <a:t>Event </a:t>
            </a:r>
            <a:r>
              <a:rPr kumimoji="1" lang="ko-KR" altLang="en-US" sz="1500" dirty="0">
                <a:solidFill>
                  <a:schemeClr val="tx1"/>
                </a:solidFill>
              </a:rPr>
              <a:t>클래스의 인스턴스인지 확인</a:t>
            </a:r>
            <a:r>
              <a:rPr kumimoji="1" lang="en-US" altLang="ko-KR" sz="1500" dirty="0">
                <a:solidFill>
                  <a:schemeClr val="tx1"/>
                </a:solidFill>
              </a:rPr>
              <a:t>)</a:t>
            </a:r>
          </a:p>
          <a:p>
            <a:pPr algn="ctr"/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5. 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이벤트 </a:t>
            </a:r>
            <a:r>
              <a:rPr kumimoji="1" lang="ko-KR" altLang="en-US" sz="1500" b="1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내부에서는 </a:t>
            </a:r>
            <a:r>
              <a:rPr kumimoji="1" lang="en-US" altLang="ko-KR" sz="1500" b="1" dirty="0" err="1">
                <a:solidFill>
                  <a:srgbClr val="FF0000"/>
                </a:solidFill>
              </a:rPr>
              <a:t>e.target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을 통해 이벤트가 발생한 요소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(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체크박스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)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참조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</a:t>
            </a:r>
            <a:r>
              <a:rPr kumimoji="1" lang="en-US" altLang="ko-KR" sz="1500" dirty="0" err="1">
                <a:solidFill>
                  <a:schemeClr val="tx1"/>
                </a:solidFill>
              </a:rPr>
              <a:t>e.target.checked</a:t>
            </a:r>
            <a:r>
              <a:rPr kumimoji="1" lang="ko-KR" altLang="en-US" sz="1500" dirty="0">
                <a:solidFill>
                  <a:schemeClr val="tx1"/>
                </a:solidFill>
              </a:rPr>
              <a:t>는 체크박스의 체크 여부</a:t>
            </a:r>
            <a:r>
              <a:rPr kumimoji="1" lang="en-US" altLang="ko-KR" sz="1500" dirty="0">
                <a:solidFill>
                  <a:schemeClr val="tx1"/>
                </a:solidFill>
              </a:rPr>
              <a:t>, </a:t>
            </a:r>
            <a:r>
              <a:rPr kumimoji="1" lang="ko-KR" altLang="en-US" sz="1500" dirty="0">
                <a:solidFill>
                  <a:schemeClr val="tx1"/>
                </a:solidFill>
              </a:rPr>
              <a:t>체크</a:t>
            </a:r>
            <a:r>
              <a:rPr kumimoji="1" lang="en-US" altLang="ko-KR" sz="1500" dirty="0">
                <a:solidFill>
                  <a:schemeClr val="tx1"/>
                </a:solidFill>
              </a:rPr>
              <a:t>O: true, </a:t>
            </a:r>
            <a:r>
              <a:rPr kumimoji="1" lang="ko-KR" altLang="en-US" sz="1500" dirty="0">
                <a:solidFill>
                  <a:schemeClr val="tx1"/>
                </a:solidFill>
              </a:rPr>
              <a:t>체크 </a:t>
            </a:r>
            <a:r>
              <a:rPr kumimoji="1" lang="en-US" altLang="ko-KR" sz="1500" dirty="0">
                <a:solidFill>
                  <a:schemeClr val="tx1"/>
                </a:solidFill>
              </a:rPr>
              <a:t>X: false)</a:t>
            </a:r>
          </a:p>
          <a:p>
            <a:pPr algn="ctr"/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6.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체크박스의 체크 여부에 따라 메시지 업데이트</a:t>
            </a:r>
            <a:endParaRPr kumimoji="1" lang="en-US" altLang="ko-KR" sz="15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</a:t>
            </a:r>
            <a:r>
              <a:rPr kumimoji="1" lang="ko-KR" altLang="en-US" sz="1500" dirty="0">
                <a:solidFill>
                  <a:schemeClr val="tx1"/>
                </a:solidFill>
              </a:rPr>
              <a:t>체크</a:t>
            </a:r>
            <a:r>
              <a:rPr kumimoji="1" lang="en-US" altLang="ko-KR" sz="1500" dirty="0">
                <a:solidFill>
                  <a:schemeClr val="tx1"/>
                </a:solidFill>
              </a:rPr>
              <a:t>O: on , </a:t>
            </a:r>
            <a:r>
              <a:rPr kumimoji="1" lang="ko-KR" altLang="en-US" sz="1500" dirty="0">
                <a:solidFill>
                  <a:schemeClr val="tx1"/>
                </a:solidFill>
              </a:rPr>
              <a:t>체크 </a:t>
            </a:r>
            <a:r>
              <a:rPr kumimoji="1" lang="en-US" altLang="ko-KR" sz="1500" dirty="0">
                <a:solidFill>
                  <a:schemeClr val="tx1"/>
                </a:solidFill>
              </a:rPr>
              <a:t>X: false)</a:t>
            </a:r>
          </a:p>
        </p:txBody>
      </p:sp>
    </p:spTree>
    <p:extLst>
      <p:ext uri="{BB962C8B-B14F-4D97-AF65-F5344CB8AC3E}">
        <p14:creationId xmlns:p14="http://schemas.microsoft.com/office/powerpoint/2010/main" val="3171919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C96D2-5DBA-6015-3BE9-D283B668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40.5.4</a:t>
            </a:r>
            <a:r>
              <a:rPr kumimoji="1" lang="ko-KR" altLang="en-US" dirty="0"/>
              <a:t> 키보드 정보 취득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4D93A7D-91D5-156F-7BF5-2C90C53E4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545208"/>
            <a:ext cx="5238112" cy="35210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4CB54E-930C-9253-5AAB-F58BE69D0FD9}"/>
              </a:ext>
            </a:extLst>
          </p:cNvPr>
          <p:cNvSpPr/>
          <p:nvPr/>
        </p:nvSpPr>
        <p:spPr>
          <a:xfrm>
            <a:off x="5146677" y="1825625"/>
            <a:ext cx="7095916" cy="48255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kumimoji="1" lang="en-US" altLang="ko-KR" sz="1500" b="1" dirty="0">
                <a:solidFill>
                  <a:srgbClr val="FF0000"/>
                </a:solidFill>
              </a:rPr>
              <a:t>HTML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에서는 </a:t>
            </a:r>
            <a:r>
              <a:rPr kumimoji="1" lang="en" altLang="ko-KR" sz="1500" b="1" dirty="0">
                <a:solidFill>
                  <a:srgbClr val="FF0000"/>
                </a:solidFill>
              </a:rPr>
              <a:t>&lt;input&gt;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요소를 사용하여 텍스트 입력 필드 생성  </a:t>
            </a:r>
            <a:endParaRPr kumimoji="1" lang="en-US" altLang="ko-KR" sz="1500" b="1" dirty="0">
              <a:solidFill>
                <a:srgbClr val="FF0000"/>
              </a:solidFill>
            </a:endParaRPr>
          </a:p>
          <a:p>
            <a:pPr algn="ctr"/>
            <a:endParaRPr kumimoji="1" lang="en-US" altLang="ko-KR" sz="1500" dirty="0"/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2.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500" b="1" dirty="0" err="1">
                <a:solidFill>
                  <a:srgbClr val="FF0000"/>
                </a:solidFill>
              </a:rPr>
              <a:t>document.querySelector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메서드를 사용하여 입력필드와 출력 메시지 선택</a:t>
            </a:r>
            <a:endParaRPr kumimoji="1" lang="en-US" altLang="ko-KR" sz="15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</a:t>
            </a:r>
            <a:r>
              <a:rPr kumimoji="1" lang="ko-KR" altLang="en-US" sz="1500" dirty="0">
                <a:solidFill>
                  <a:schemeClr val="tx1"/>
                </a:solidFill>
              </a:rPr>
              <a:t>입력 필드는 </a:t>
            </a:r>
            <a:r>
              <a:rPr kumimoji="1" lang="en-US" altLang="ko-KR" sz="1500" dirty="0">
                <a:solidFill>
                  <a:schemeClr val="tx1"/>
                </a:solidFill>
              </a:rPr>
              <a:t>input[type=text]</a:t>
            </a:r>
            <a:r>
              <a:rPr kumimoji="1" lang="ko-KR" altLang="en-US" sz="1500" dirty="0">
                <a:solidFill>
                  <a:schemeClr val="tx1"/>
                </a:solidFill>
              </a:rPr>
              <a:t> </a:t>
            </a:r>
            <a:r>
              <a:rPr kumimoji="1" lang="ko-KR" altLang="en-US" sz="1500" dirty="0" err="1">
                <a:solidFill>
                  <a:schemeClr val="tx1"/>
                </a:solidFill>
              </a:rPr>
              <a:t>선택자</a:t>
            </a:r>
            <a:r>
              <a:rPr kumimoji="1" lang="en-US" altLang="ko-KR" sz="1500" dirty="0">
                <a:solidFill>
                  <a:schemeClr val="tx1"/>
                </a:solidFill>
              </a:rPr>
              <a:t>,</a:t>
            </a:r>
            <a:r>
              <a:rPr kumimoji="1" lang="ko-KR" altLang="en-US" sz="1500" dirty="0">
                <a:solidFill>
                  <a:schemeClr val="tx1"/>
                </a:solidFill>
              </a:rPr>
              <a:t> 출력 메시지는 </a:t>
            </a:r>
            <a:r>
              <a:rPr kumimoji="1" lang="en-US" altLang="ko-KR" sz="1500" dirty="0">
                <a:solidFill>
                  <a:schemeClr val="tx1"/>
                </a:solidFill>
              </a:rPr>
              <a:t>.message</a:t>
            </a:r>
            <a:r>
              <a:rPr kumimoji="1" lang="ko-KR" altLang="en-US" sz="1500" dirty="0">
                <a:solidFill>
                  <a:schemeClr val="tx1"/>
                </a:solidFill>
              </a:rPr>
              <a:t> </a:t>
            </a:r>
            <a:r>
              <a:rPr kumimoji="1" lang="ko-KR" altLang="en-US" sz="1500" dirty="0" err="1">
                <a:solidFill>
                  <a:schemeClr val="tx1"/>
                </a:solidFill>
              </a:rPr>
              <a:t>선택자</a:t>
            </a:r>
            <a:r>
              <a:rPr kumimoji="1" lang="ko-KR" altLang="en-US" sz="1500" dirty="0">
                <a:solidFill>
                  <a:schemeClr val="tx1"/>
                </a:solidFill>
              </a:rPr>
              <a:t> 사용</a:t>
            </a:r>
            <a:r>
              <a:rPr kumimoji="1" lang="en-US" altLang="ko-KR" sz="1500" dirty="0">
                <a:solidFill>
                  <a:schemeClr val="tx1"/>
                </a:solidFill>
              </a:rPr>
              <a:t>)</a:t>
            </a:r>
          </a:p>
          <a:p>
            <a:pPr algn="ctr"/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3.</a:t>
            </a:r>
            <a:r>
              <a:rPr kumimoji="1" lang="ko-KR" altLang="en-US" sz="1500" b="1" dirty="0" err="1">
                <a:solidFill>
                  <a:srgbClr val="FF0000"/>
                </a:solidFill>
              </a:rPr>
              <a:t>입략필드의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1500" b="1" dirty="0" err="1">
                <a:solidFill>
                  <a:srgbClr val="FF0000"/>
                </a:solidFill>
              </a:rPr>
              <a:t>onkeyup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이벤트에 이벤트 </a:t>
            </a:r>
            <a:r>
              <a:rPr kumimoji="1" lang="ko-KR" altLang="en-US" sz="1500" b="1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등록</a:t>
            </a:r>
            <a:endParaRPr kumimoji="1" lang="en-US" altLang="ko-KR" sz="15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</a:t>
            </a:r>
            <a:r>
              <a:rPr kumimoji="1" lang="ko-KR" altLang="en-US" sz="1500" dirty="0">
                <a:solidFill>
                  <a:schemeClr val="tx1"/>
                </a:solidFill>
              </a:rPr>
              <a:t>이벤트 </a:t>
            </a:r>
            <a:r>
              <a:rPr kumimoji="1" lang="ko-KR" altLang="en-US" sz="1500" dirty="0" err="1">
                <a:solidFill>
                  <a:schemeClr val="tx1"/>
                </a:solidFill>
              </a:rPr>
              <a:t>핸들러는</a:t>
            </a:r>
            <a:r>
              <a:rPr kumimoji="1" lang="ko-KR" altLang="en-US" sz="1500" dirty="0">
                <a:solidFill>
                  <a:schemeClr val="tx1"/>
                </a:solidFill>
              </a:rPr>
              <a:t> 키를 누를 때마다 호출</a:t>
            </a:r>
            <a:r>
              <a:rPr kumimoji="1" lang="en-US" altLang="ko-KR" sz="1500" dirty="0">
                <a:solidFill>
                  <a:schemeClr val="tx1"/>
                </a:solidFill>
              </a:rPr>
              <a:t>)</a:t>
            </a:r>
          </a:p>
          <a:p>
            <a:pPr algn="ctr"/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4.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이벤트 </a:t>
            </a:r>
            <a:r>
              <a:rPr kumimoji="1" lang="ko-KR" altLang="en-US" sz="1500" b="1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내부에서는 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e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매개변수를 이용하여 이벤트 객체를 받음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</a:t>
            </a:r>
            <a:r>
              <a:rPr kumimoji="1" lang="ko-KR" altLang="en-US" sz="1500" dirty="0">
                <a:solidFill>
                  <a:schemeClr val="tx1"/>
                </a:solidFill>
              </a:rPr>
              <a:t>이 객체는 키보드 이벤트에 관련된 정보를 포함하고 있음</a:t>
            </a:r>
            <a:r>
              <a:rPr kumimoji="1" lang="en-US" altLang="ko-KR" sz="1500" dirty="0">
                <a:solidFill>
                  <a:schemeClr val="tx1"/>
                </a:solidFill>
              </a:rPr>
              <a:t>.)</a:t>
            </a:r>
          </a:p>
          <a:p>
            <a:pPr algn="ctr"/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5. 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코드는 먼저 입력된 키 값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(</a:t>
            </a:r>
            <a:r>
              <a:rPr kumimoji="1" lang="en-US" altLang="ko-KR" sz="1500" b="1" dirty="0" err="1">
                <a:solidFill>
                  <a:srgbClr val="FF0000"/>
                </a:solidFill>
              </a:rPr>
              <a:t>e.key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)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이 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Enter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인지 확인</a:t>
            </a:r>
            <a:r>
              <a:rPr kumimoji="1" lang="en-US" altLang="ko-KR" sz="1500" b="1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( Enter</a:t>
            </a:r>
            <a:r>
              <a:rPr kumimoji="1" lang="ko-KR" altLang="en-US" sz="1500" dirty="0">
                <a:solidFill>
                  <a:schemeClr val="tx1"/>
                </a:solidFill>
              </a:rPr>
              <a:t>키는 사용자가 입력한 값이 제출되는 역할을 함</a:t>
            </a:r>
            <a:r>
              <a:rPr kumimoji="1" lang="en-US" altLang="ko-KR" sz="15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kumimoji="1" lang="ko-KR" altLang="en-US" sz="1500" dirty="0">
                <a:solidFill>
                  <a:schemeClr val="tx1"/>
                </a:solidFill>
              </a:rPr>
              <a:t>만약 </a:t>
            </a:r>
            <a:r>
              <a:rPr kumimoji="1" lang="en-US" altLang="ko-KR" sz="1500" dirty="0">
                <a:solidFill>
                  <a:schemeClr val="tx1"/>
                </a:solidFill>
              </a:rPr>
              <a:t>Enter </a:t>
            </a:r>
            <a:r>
              <a:rPr kumimoji="1" lang="ko-KR" altLang="en-US" sz="1500" dirty="0">
                <a:solidFill>
                  <a:schemeClr val="tx1"/>
                </a:solidFill>
              </a:rPr>
              <a:t>키가 아니라면 함수 종료하고 무시</a:t>
            </a:r>
            <a:r>
              <a:rPr kumimoji="1" lang="en-US" altLang="ko-KR" sz="1500" dirty="0">
                <a:solidFill>
                  <a:schemeClr val="tx1"/>
                </a:solidFill>
              </a:rPr>
              <a:t>.)</a:t>
            </a:r>
          </a:p>
          <a:p>
            <a:pPr algn="ctr"/>
            <a:endParaRPr kumimoji="1"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</a:rPr>
              <a:t>6.Enter</a:t>
            </a:r>
            <a:r>
              <a:rPr kumimoji="1" lang="ko-KR" altLang="en-US" sz="1500" b="1" dirty="0">
                <a:solidFill>
                  <a:srgbClr val="FF0000"/>
                </a:solidFill>
              </a:rPr>
              <a:t> 키 입력되면 현재 입력 필드에 입력된 값을 출력 메시지로 설정하고</a:t>
            </a:r>
            <a:r>
              <a:rPr kumimoji="1" lang="en-US" altLang="ko-KR" sz="1500" dirty="0">
                <a:solidFill>
                  <a:schemeClr val="tx1"/>
                </a:solidFill>
              </a:rPr>
              <a:t>($</a:t>
            </a:r>
            <a:r>
              <a:rPr kumimoji="1" lang="en-US" altLang="ko-KR" sz="1500" dirty="0" err="1">
                <a:solidFill>
                  <a:schemeClr val="tx1"/>
                </a:solidFill>
              </a:rPr>
              <a:t>msg.textContent</a:t>
            </a:r>
            <a:r>
              <a:rPr kumimoji="1" lang="en-US" altLang="ko-KR" sz="1500" dirty="0">
                <a:solidFill>
                  <a:schemeClr val="tx1"/>
                </a:solidFill>
              </a:rPr>
              <a:t>=</a:t>
            </a:r>
            <a:r>
              <a:rPr kumimoji="1" lang="en-US" altLang="ko-KR" sz="1500" dirty="0" err="1">
                <a:solidFill>
                  <a:schemeClr val="tx1"/>
                </a:solidFill>
              </a:rPr>
              <a:t>e.target.value</a:t>
            </a:r>
            <a:r>
              <a:rPr kumimoji="1" lang="en-US" altLang="ko-KR" sz="15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ko-KR" altLang="en-US" sz="1500" b="1" dirty="0">
                <a:solidFill>
                  <a:srgbClr val="FF0000"/>
                </a:solidFill>
              </a:rPr>
              <a:t> 입력필드의 값을 비움</a:t>
            </a:r>
            <a:r>
              <a:rPr kumimoji="1" lang="en-US" altLang="ko-KR" sz="1500" dirty="0">
                <a:solidFill>
                  <a:schemeClr val="tx1"/>
                </a:solidFill>
              </a:rPr>
              <a:t>(</a:t>
            </a:r>
            <a:r>
              <a:rPr kumimoji="1" lang="en-US" altLang="ko-KR" sz="1500" dirty="0" err="1">
                <a:solidFill>
                  <a:schemeClr val="tx1"/>
                </a:solidFill>
              </a:rPr>
              <a:t>e.target.value</a:t>
            </a:r>
            <a:r>
              <a:rPr kumimoji="1" lang="en-US" altLang="ko-KR" sz="1500" dirty="0">
                <a:solidFill>
                  <a:schemeClr val="tx1"/>
                </a:solidFill>
              </a:rPr>
              <a:t>=‘ ’)</a:t>
            </a:r>
          </a:p>
        </p:txBody>
      </p:sp>
      <p:sp>
        <p:nvSpPr>
          <p:cNvPr id="6" name="폭발 1[E] 5">
            <a:extLst>
              <a:ext uri="{FF2B5EF4-FFF2-40B4-BE49-F238E27FC236}">
                <a16:creationId xmlns:a16="http://schemas.microsoft.com/office/drawing/2014/main" id="{600628C4-111E-4BA8-8721-0C6C6945D6E0}"/>
              </a:ext>
            </a:extLst>
          </p:cNvPr>
          <p:cNvSpPr/>
          <p:nvPr/>
        </p:nvSpPr>
        <p:spPr>
          <a:xfrm>
            <a:off x="622403" y="1152081"/>
            <a:ext cx="10947193" cy="570591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r>
              <a:rPr kumimoji="1" lang="ko-KR" altLang="en-US" dirty="0"/>
              <a:t> 요소의 입력 필드에 한글을 입력하고 </a:t>
            </a:r>
            <a:r>
              <a:rPr kumimoji="1" lang="ko-KR" altLang="en-US" dirty="0" err="1"/>
              <a:t>엔터</a:t>
            </a:r>
            <a:r>
              <a:rPr kumimoji="1" lang="ko-KR" altLang="en-US" dirty="0"/>
              <a:t> 키 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클릭 </a:t>
            </a:r>
            <a:r>
              <a:rPr kumimoji="1" lang="en-US" altLang="ko-KR" dirty="0"/>
              <a:t>=&gt; </a:t>
            </a:r>
            <a:r>
              <a:rPr kumimoji="1" lang="en-US" altLang="ko-KR" dirty="0" err="1"/>
              <a:t>keyup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두 번 호출됨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해결방법</a:t>
            </a:r>
            <a:r>
              <a:rPr kumimoji="1" lang="en-US" altLang="ko-KR" b="1" dirty="0">
                <a:solidFill>
                  <a:srgbClr val="FFFF00"/>
                </a:solidFill>
              </a:rPr>
              <a:t>:  </a:t>
            </a:r>
            <a:r>
              <a:rPr kumimoji="1" lang="en-US" altLang="ko-KR" b="1" dirty="0" err="1">
                <a:solidFill>
                  <a:srgbClr val="FFFF00"/>
                </a:solidFill>
              </a:rPr>
              <a:t>keyup</a:t>
            </a:r>
            <a:r>
              <a:rPr kumimoji="1" lang="en-US" altLang="ko-KR" b="1" dirty="0">
                <a:solidFill>
                  <a:srgbClr val="FFFF00"/>
                </a:solidFill>
              </a:rPr>
              <a:t> </a:t>
            </a:r>
            <a:r>
              <a:rPr kumimoji="1" lang="ko-KR" altLang="en-US" b="1" dirty="0">
                <a:solidFill>
                  <a:srgbClr val="FFFF00"/>
                </a:solidFill>
              </a:rPr>
              <a:t>이벤트 </a:t>
            </a:r>
            <a:r>
              <a:rPr kumimoji="1" lang="en-US" altLang="ko-KR" b="1" dirty="0">
                <a:solidFill>
                  <a:srgbClr val="FFFF00"/>
                </a:solidFill>
              </a:rPr>
              <a:t>-&gt; </a:t>
            </a:r>
            <a:r>
              <a:rPr kumimoji="1" lang="en-US" altLang="ko-KR" b="1" dirty="0" err="1">
                <a:solidFill>
                  <a:srgbClr val="FFFF00"/>
                </a:solidFill>
              </a:rPr>
              <a:t>keydown</a:t>
            </a:r>
            <a:r>
              <a:rPr kumimoji="1" lang="en-US" altLang="ko-KR" b="1" dirty="0">
                <a:solidFill>
                  <a:srgbClr val="FFFF00"/>
                </a:solidFill>
              </a:rPr>
              <a:t> </a:t>
            </a:r>
            <a:r>
              <a:rPr kumimoji="1" lang="ko-KR" altLang="en-US" b="1" dirty="0">
                <a:solidFill>
                  <a:srgbClr val="FFFF00"/>
                </a:solidFill>
              </a:rPr>
              <a:t>이벤트 </a:t>
            </a:r>
          </a:p>
        </p:txBody>
      </p:sp>
    </p:spTree>
    <p:extLst>
      <p:ext uri="{BB962C8B-B14F-4D97-AF65-F5344CB8AC3E}">
        <p14:creationId xmlns:p14="http://schemas.microsoft.com/office/powerpoint/2010/main" val="208192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788E1-A784-E775-14E0-711369DD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40.6 </a:t>
            </a:r>
            <a:r>
              <a:rPr kumimoji="1" lang="ko-KR" altLang="en-US" dirty="0"/>
              <a:t>이벤트 전파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3E01BC4-D787-9B65-B0C5-655B373D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5657" y="1825625"/>
            <a:ext cx="5160686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C548346-3984-4A79-6B8E-D28C03B6EECF}"/>
              </a:ext>
            </a:extLst>
          </p:cNvPr>
          <p:cNvSpPr/>
          <p:nvPr/>
        </p:nvSpPr>
        <p:spPr>
          <a:xfrm>
            <a:off x="279400" y="2667000"/>
            <a:ext cx="4051300" cy="208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이벤트 객체 </a:t>
            </a:r>
            <a:r>
              <a:rPr kumimoji="1" lang="en-US" altLang="ko-KR" dirty="0"/>
              <a:t>-&gt; </a:t>
            </a:r>
          </a:p>
          <a:p>
            <a:pPr algn="ctr"/>
            <a:r>
              <a:rPr kumimoji="1" lang="en-US" altLang="ko-KR" dirty="0"/>
              <a:t>“</a:t>
            </a:r>
            <a:r>
              <a:rPr kumimoji="1" lang="ko-KR" altLang="en-US" b="1" dirty="0">
                <a:solidFill>
                  <a:srgbClr val="FF0000"/>
                </a:solidFill>
              </a:rPr>
              <a:t>이벤트 타깃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중심으로 전파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9679BD-EC34-2D53-01B0-EC37E29A7867}"/>
              </a:ext>
            </a:extLst>
          </p:cNvPr>
          <p:cNvSpPr/>
          <p:nvPr/>
        </p:nvSpPr>
        <p:spPr>
          <a:xfrm>
            <a:off x="7861302" y="2667000"/>
            <a:ext cx="4051300" cy="208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300" b="1" dirty="0"/>
              <a:t>1.</a:t>
            </a:r>
            <a:r>
              <a:rPr kumimoji="1" lang="ko-KR" altLang="en-US" sz="1300" b="1" dirty="0"/>
              <a:t> </a:t>
            </a:r>
            <a:r>
              <a:rPr kumimoji="1" lang="ko-KR" altLang="en-US" sz="1300" b="1" dirty="0" err="1"/>
              <a:t>캡처링</a:t>
            </a:r>
            <a:r>
              <a:rPr kumimoji="1" lang="en-US" altLang="ko-KR" sz="1300" b="1" dirty="0"/>
              <a:t> </a:t>
            </a:r>
            <a:r>
              <a:rPr kumimoji="1" lang="ko-KR" altLang="en-US" sz="1300" b="1" dirty="0"/>
              <a:t>단계</a:t>
            </a:r>
            <a:r>
              <a:rPr kumimoji="1" lang="en-US" altLang="ko-KR" sz="1300" b="1" dirty="0"/>
              <a:t>: </a:t>
            </a:r>
          </a:p>
          <a:p>
            <a:pPr algn="ctr"/>
            <a:r>
              <a:rPr kumimoji="1" lang="ko-KR" altLang="en-US" sz="1300" dirty="0"/>
              <a:t>이벤트가 </a:t>
            </a:r>
            <a:r>
              <a:rPr kumimoji="1" lang="ko-KR" altLang="en-US" sz="1300" dirty="0">
                <a:solidFill>
                  <a:srgbClr val="FF0000"/>
                </a:solidFill>
              </a:rPr>
              <a:t>상위 요소에서 하위 요소 </a:t>
            </a:r>
            <a:r>
              <a:rPr kumimoji="1" lang="ko-KR" altLang="en-US" sz="1300" dirty="0"/>
              <a:t>방향으로 전파</a:t>
            </a:r>
            <a:endParaRPr kumimoji="1" lang="en-US" altLang="ko-KR" sz="1300" dirty="0"/>
          </a:p>
          <a:p>
            <a:pPr algn="ctr"/>
            <a:endParaRPr kumimoji="1" lang="en-US" altLang="ko-KR" sz="1300" b="1" dirty="0"/>
          </a:p>
          <a:p>
            <a:pPr algn="ctr"/>
            <a:r>
              <a:rPr kumimoji="1" lang="en-US" altLang="ko-KR" sz="1300" b="1" dirty="0"/>
              <a:t>2.</a:t>
            </a:r>
            <a:r>
              <a:rPr kumimoji="1" lang="ko-KR" altLang="en-US" sz="1300" b="1" dirty="0"/>
              <a:t>타깃 단계</a:t>
            </a:r>
            <a:r>
              <a:rPr kumimoji="1" lang="en-US" altLang="ko-KR" sz="1300" b="1" dirty="0"/>
              <a:t>:</a:t>
            </a:r>
          </a:p>
          <a:p>
            <a:pPr algn="ctr"/>
            <a:r>
              <a:rPr kumimoji="1" lang="ko-KR" altLang="en-US" sz="1300" dirty="0"/>
              <a:t>이벤트가 이벤트 타깃에 도달</a:t>
            </a:r>
            <a:endParaRPr kumimoji="1" lang="en-US" altLang="ko-KR" sz="1300" dirty="0"/>
          </a:p>
          <a:p>
            <a:pPr algn="ctr"/>
            <a:endParaRPr kumimoji="1" lang="en-US" altLang="ko-KR" sz="1300" b="1" dirty="0"/>
          </a:p>
          <a:p>
            <a:pPr algn="ctr"/>
            <a:r>
              <a:rPr kumimoji="1" lang="en-US" altLang="ko-KR" sz="1300" b="1" dirty="0"/>
              <a:t>3.</a:t>
            </a:r>
            <a:r>
              <a:rPr kumimoji="1" lang="ko-KR" altLang="en-US" sz="1300" b="1" dirty="0"/>
              <a:t> </a:t>
            </a:r>
            <a:r>
              <a:rPr kumimoji="1" lang="ko-KR" altLang="en-US" sz="1300" b="1" dirty="0" err="1"/>
              <a:t>버블링</a:t>
            </a:r>
            <a:r>
              <a:rPr kumimoji="1" lang="ko-KR" altLang="en-US" sz="1300" b="1" dirty="0"/>
              <a:t> 단계</a:t>
            </a:r>
            <a:r>
              <a:rPr kumimoji="1" lang="en-US" altLang="ko-KR" sz="1300" b="1" dirty="0"/>
              <a:t>:</a:t>
            </a:r>
          </a:p>
          <a:p>
            <a:pPr algn="ctr"/>
            <a:r>
              <a:rPr kumimoji="1" lang="ko-KR" altLang="en-US" sz="1300" dirty="0"/>
              <a:t>이벤트가 </a:t>
            </a:r>
            <a:r>
              <a:rPr kumimoji="1" lang="ko-KR" altLang="en-US" sz="1300" dirty="0">
                <a:solidFill>
                  <a:srgbClr val="FF0000"/>
                </a:solidFill>
              </a:rPr>
              <a:t>하위 요소에서 상위 요소 </a:t>
            </a:r>
            <a:r>
              <a:rPr kumimoji="1" lang="ko-KR" altLang="en-US" sz="1300" dirty="0"/>
              <a:t>방향으로 전파</a:t>
            </a:r>
          </a:p>
        </p:txBody>
      </p:sp>
    </p:spTree>
    <p:extLst>
      <p:ext uri="{BB962C8B-B14F-4D97-AF65-F5344CB8AC3E}">
        <p14:creationId xmlns:p14="http://schemas.microsoft.com/office/powerpoint/2010/main" val="214820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92CD2-9292-3567-E573-3357AB34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39.1.2 </a:t>
            </a:r>
            <a:r>
              <a:rPr kumimoji="1" lang="ko-KR" altLang="en-US" dirty="0"/>
              <a:t>노드 객체의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944800-20E9-B605-BDB2-0764653D1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➡️  </a:t>
            </a:r>
            <a:r>
              <a:rPr kumimoji="1" lang="ko-KR" altLang="en-US" b="1" dirty="0"/>
              <a:t>텍스트 노드</a:t>
            </a:r>
            <a:r>
              <a:rPr kumimoji="1" lang="en-US" altLang="ko-KR" dirty="0"/>
              <a:t>(</a:t>
            </a:r>
            <a:r>
              <a:rPr kumimoji="1" lang="ko-KR" altLang="en-US" dirty="0"/>
              <a:t>요소 노드의 자식 노드이며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리프노드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en-US" altLang="ko-KR" dirty="0"/>
              <a:t>HTML</a:t>
            </a:r>
            <a:r>
              <a:rPr kumimoji="1" lang="ko-KR" altLang="en-US" dirty="0"/>
              <a:t> 요소의 텍스트를 가리키는 객체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 문서의 정보 표현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텍스트 노드는 더이상 자식 노드를 가질 수 없는 </a:t>
            </a:r>
            <a:r>
              <a:rPr kumimoji="1" lang="ko-KR" altLang="en-US" dirty="0" err="1"/>
              <a:t>리프노드이므로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DOM</a:t>
            </a:r>
            <a:r>
              <a:rPr kumimoji="1" lang="ko-KR" altLang="en-US" dirty="0"/>
              <a:t> 트리의 </a:t>
            </a:r>
            <a:r>
              <a:rPr kumimoji="1" lang="ko-KR" altLang="en-US" dirty="0" err="1"/>
              <a:t>최종단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478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A7175-B605-982E-C7BA-27227864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40.8 DOM </a:t>
            </a:r>
            <a:r>
              <a:rPr kumimoji="1" lang="ko-KR" altLang="en-US" dirty="0"/>
              <a:t>요소의 기본 동작의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7DE47-9AB2-F91A-96DD-C32803D76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이벤트 객체의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preventDefault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메서드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                                                                    </a:t>
            </a:r>
            <a:r>
              <a:rPr kumimoji="1" lang="en-US" altLang="ko-KR" b="1" dirty="0">
                <a:solidFill>
                  <a:srgbClr val="FF0000"/>
                </a:solidFill>
              </a:rPr>
              <a:t>DOM </a:t>
            </a:r>
            <a:r>
              <a:rPr kumimoji="1" lang="ko-KR" altLang="en-US" b="1" dirty="0">
                <a:solidFill>
                  <a:srgbClr val="FF0000"/>
                </a:solidFill>
              </a:rPr>
              <a:t>요소의 기본 동작 중단</a:t>
            </a:r>
            <a:r>
              <a:rPr kumimoji="1" lang="ko-KR" altLang="en-US" dirty="0"/>
              <a:t>시킴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0FBA64-4B06-500E-380C-6CA92BF2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3073400"/>
            <a:ext cx="6667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04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6B95E-C50C-1BA5-27CC-8854DEBD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40.8.2 </a:t>
            </a:r>
            <a:r>
              <a:rPr kumimoji="1" lang="ko-KR" altLang="en-US" dirty="0"/>
              <a:t>이벤트 전파 방지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03D79-BC71-74A0-2607-9CBDDDE2A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이벤트 객체의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stopPropagation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메서드 </a:t>
            </a:r>
            <a:r>
              <a:rPr kumimoji="1" lang="en-US" altLang="ko-KR" dirty="0"/>
              <a:t>-&gt;</a:t>
            </a:r>
          </a:p>
          <a:p>
            <a:pPr marL="0" indent="0">
              <a:buNone/>
            </a:pPr>
            <a:r>
              <a:rPr kumimoji="1" lang="en-US" altLang="ko-KR" dirty="0"/>
              <a:t>                                                                                        </a:t>
            </a:r>
            <a:r>
              <a:rPr kumimoji="1" lang="ko-KR" altLang="en-US" b="1" dirty="0">
                <a:solidFill>
                  <a:srgbClr val="FF0000"/>
                </a:solidFill>
              </a:rPr>
              <a:t>이벤트 전파 중지</a:t>
            </a:r>
            <a:r>
              <a:rPr kumimoji="1" lang="ko-KR" altLang="en-US" dirty="0"/>
              <a:t>시킴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EF2BBF-5249-E305-8B64-DFA81670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2851150"/>
            <a:ext cx="6191250" cy="38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45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D63AC-40DE-3566-C978-B4064A52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40.9.1 </a:t>
            </a: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58917-2AEF-4BC3-90F5-6C3891172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C26645-756A-3D11-5C46-0E4ABBC9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692400"/>
            <a:ext cx="5524500" cy="2108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AD96F8-3CE4-8DE4-7353-F876AFFFFD3C}"/>
              </a:ext>
            </a:extLst>
          </p:cNvPr>
          <p:cNvSpPr/>
          <p:nvPr/>
        </p:nvSpPr>
        <p:spPr>
          <a:xfrm>
            <a:off x="5702300" y="2539999"/>
            <a:ext cx="6311900" cy="34639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kumimoji="1" lang="en-US" altLang="ko-KR" dirty="0">
                <a:solidFill>
                  <a:schemeClr val="tx1"/>
                </a:solidFill>
              </a:rPr>
              <a:t>HTML </a:t>
            </a:r>
            <a:r>
              <a:rPr kumimoji="1" lang="ko-KR" altLang="en-US" dirty="0">
                <a:solidFill>
                  <a:schemeClr val="tx1"/>
                </a:solidFill>
              </a:rPr>
              <a:t>코드에서 버튼요소를 생성하고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이벤트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핸들러로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handleClick</a:t>
            </a:r>
            <a:r>
              <a:rPr kumimoji="1" lang="en-US" altLang="ko-KR" b="1" dirty="0">
                <a:solidFill>
                  <a:srgbClr val="FF0000"/>
                </a:solidFill>
              </a:rPr>
              <a:t>(this)</a:t>
            </a:r>
            <a:r>
              <a:rPr kumimoji="1" lang="ko-KR" altLang="en-US" dirty="0">
                <a:solidFill>
                  <a:schemeClr val="tx1"/>
                </a:solidFill>
              </a:rPr>
              <a:t>지정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이때 </a:t>
            </a:r>
            <a:r>
              <a:rPr kumimoji="1" lang="en-US" altLang="ko-KR" dirty="0">
                <a:solidFill>
                  <a:schemeClr val="tx1"/>
                </a:solidFill>
              </a:rPr>
              <a:t>this</a:t>
            </a:r>
            <a:r>
              <a:rPr kumimoji="1" lang="ko-KR" altLang="en-US" dirty="0">
                <a:solidFill>
                  <a:schemeClr val="tx1"/>
                </a:solidFill>
              </a:rPr>
              <a:t>는 버튼 요소를 가리킴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endParaRPr kumimoji="1" lang="en-US" altLang="ko-KR" dirty="0"/>
          </a:p>
          <a:p>
            <a:pPr marL="342900" indent="-342900" algn="ctr">
              <a:buAutoNum type="arabicPeriod" startAt="2"/>
            </a:pPr>
            <a:r>
              <a:rPr kumimoji="1" lang="ko-KR" altLang="en-US" dirty="0">
                <a:solidFill>
                  <a:schemeClr val="tx1"/>
                </a:solidFill>
              </a:rPr>
              <a:t>자바스크립트 코드에서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handleClick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함수</a:t>
            </a:r>
            <a:r>
              <a:rPr kumimoji="1" lang="ko-KR" altLang="en-US" dirty="0">
                <a:solidFill>
                  <a:schemeClr val="tx1"/>
                </a:solidFill>
              </a:rPr>
              <a:t>는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button </a:t>
            </a:r>
            <a:r>
              <a:rPr kumimoji="1" lang="ko-KR" altLang="en-US" dirty="0">
                <a:solidFill>
                  <a:schemeClr val="tx1"/>
                </a:solidFill>
              </a:rPr>
              <a:t>매개변수를 받아와서 </a:t>
            </a:r>
            <a:r>
              <a:rPr kumimoji="1" lang="ko-KR" altLang="en-US" b="1" dirty="0">
                <a:solidFill>
                  <a:srgbClr val="FF0000"/>
                </a:solidFill>
              </a:rPr>
              <a:t>이벤트를 발생시킨 버튼요소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3. </a:t>
            </a:r>
            <a:r>
              <a:rPr kumimoji="1" lang="ko-KR" altLang="en-US" b="1" dirty="0">
                <a:solidFill>
                  <a:srgbClr val="FF0000"/>
                </a:solidFill>
              </a:rPr>
              <a:t>함수 내부에서는 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console.log</a:t>
            </a:r>
            <a:r>
              <a:rPr kumimoji="1" lang="en-US" altLang="ko-KR" b="1" dirty="0">
                <a:solidFill>
                  <a:srgbClr val="FF0000"/>
                </a:solidFill>
              </a:rPr>
              <a:t>(button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을 통해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버튼요소 출력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(window </a:t>
            </a:r>
            <a:r>
              <a:rPr kumimoji="1" lang="ko-KR" altLang="en-US" dirty="0">
                <a:solidFill>
                  <a:schemeClr val="tx1"/>
                </a:solidFill>
              </a:rPr>
              <a:t>출력</a:t>
            </a:r>
            <a:r>
              <a:rPr kumimoji="1" lang="en-US" altLang="ko-KR" dirty="0">
                <a:solidFill>
                  <a:schemeClr val="tx1"/>
                </a:solidFill>
              </a:rPr>
              <a:t>-&gt; </a:t>
            </a:r>
            <a:r>
              <a:rPr kumimoji="1" lang="ko-KR" altLang="en-US" dirty="0">
                <a:solidFill>
                  <a:schemeClr val="tx1"/>
                </a:solidFill>
              </a:rPr>
              <a:t>문맥이 </a:t>
            </a:r>
            <a:r>
              <a:rPr kumimoji="1" lang="en-US" altLang="ko-KR" dirty="0">
                <a:solidFill>
                  <a:schemeClr val="tx1"/>
                </a:solidFill>
              </a:rPr>
              <a:t>window</a:t>
            </a:r>
            <a:r>
              <a:rPr kumimoji="1" lang="ko-KR" altLang="en-US" dirty="0">
                <a:solidFill>
                  <a:schemeClr val="tx1"/>
                </a:solidFill>
              </a:rPr>
              <a:t>객체로 설정되기 때문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3248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DB26-DE87-7B12-B4E5-B90B6AEE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40.9.2 </a:t>
            </a: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프로퍼티 방식과</a:t>
            </a:r>
            <a:r>
              <a:rPr kumimoji="1" lang="en-US" altLang="ko-KR" dirty="0"/>
              <a:t>  </a:t>
            </a:r>
            <a:br>
              <a:rPr kumimoji="1" lang="en-US" altLang="ko-KR" dirty="0"/>
            </a:br>
            <a:r>
              <a:rPr kumimoji="1" lang="en-US" altLang="ko-KR" dirty="0"/>
              <a:t>                </a:t>
            </a:r>
            <a:r>
              <a:rPr kumimoji="1" lang="en-US" altLang="ko-KR" dirty="0" err="1"/>
              <a:t>addEventListener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FC540-02D7-7800-163D-BE86195E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1E413B-E8E4-9641-42F6-5CFD5B134F15}"/>
              </a:ext>
            </a:extLst>
          </p:cNvPr>
          <p:cNvSpPr/>
          <p:nvPr/>
        </p:nvSpPr>
        <p:spPr>
          <a:xfrm>
            <a:off x="977900" y="1825625"/>
            <a:ext cx="4889500" cy="4762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이벤트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b="1" dirty="0">
                <a:solidFill>
                  <a:srgbClr val="FF0000"/>
                </a:solidFill>
              </a:rPr>
              <a:t> 프로퍼티 방식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이벤트 </a:t>
            </a:r>
            <a:r>
              <a:rPr kumimoji="1" lang="ko-KR" altLang="en-US" dirty="0" err="1"/>
              <a:t>핸들러는</a:t>
            </a:r>
            <a:r>
              <a:rPr kumimoji="1" lang="ko-KR" altLang="en-US" dirty="0"/>
              <a:t> 버튼 요소의 </a:t>
            </a:r>
            <a:r>
              <a:rPr kumimoji="1" lang="en-US" altLang="ko-KR" dirty="0"/>
              <a:t>onclick </a:t>
            </a:r>
            <a:r>
              <a:rPr kumimoji="1" lang="ko-KR" altLang="en-US" dirty="0"/>
              <a:t>프로퍼티에 할당되고 이벤트가 발생하면 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호출되며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이때 </a:t>
            </a:r>
            <a:r>
              <a:rPr kumimoji="1" lang="en-US" altLang="ko-KR" b="1" dirty="0">
                <a:solidFill>
                  <a:srgbClr val="FF0000"/>
                </a:solidFill>
              </a:rPr>
              <a:t>this</a:t>
            </a:r>
            <a:r>
              <a:rPr kumimoji="1" lang="ko-KR" altLang="en-US" b="1" dirty="0">
                <a:solidFill>
                  <a:srgbClr val="FF0000"/>
                </a:solidFill>
              </a:rPr>
              <a:t>는 이벤트를 발생시킨 요소를 가리킴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위 코드에서 </a:t>
            </a:r>
            <a:r>
              <a:rPr lang="en" altLang="ko-KR" dirty="0" err="1"/>
              <a:t>this.id</a:t>
            </a:r>
            <a:r>
              <a:rPr lang="ko-KR" altLang="en-US" dirty="0"/>
              <a:t>는 해당 버튼 요소의 </a:t>
            </a:r>
            <a:r>
              <a:rPr lang="en-US" altLang="ko-KR" dirty="0"/>
              <a:t>ID </a:t>
            </a:r>
            <a:r>
              <a:rPr lang="ko-KR" altLang="en-US" dirty="0"/>
              <a:t>출력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FE6FB-079D-10EB-DB8B-35EA25B0A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2533650"/>
            <a:ext cx="4203700" cy="17907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B293D1-7ADA-2F27-4A0E-ACBEBD157A05}"/>
              </a:ext>
            </a:extLst>
          </p:cNvPr>
          <p:cNvSpPr/>
          <p:nvPr/>
        </p:nvSpPr>
        <p:spPr>
          <a:xfrm>
            <a:off x="6210300" y="1825625"/>
            <a:ext cx="4889500" cy="4762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>
                <a:solidFill>
                  <a:srgbClr val="FF0000"/>
                </a:solidFill>
              </a:rPr>
              <a:t>addEventListener</a:t>
            </a:r>
            <a:r>
              <a:rPr kumimoji="1" lang="en-US" altLang="ko-KR" b="1" dirty="0">
                <a:solidFill>
                  <a:srgbClr val="FF0000"/>
                </a:solidFill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메서드 방식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lang="en" altLang="ko-KR" dirty="0" err="1"/>
              <a:t>addEventListener</a:t>
            </a:r>
            <a:r>
              <a:rPr lang="en" altLang="ko-KR" dirty="0"/>
              <a:t> </a:t>
            </a:r>
            <a:r>
              <a:rPr lang="ko-KR" altLang="en-US" dirty="0"/>
              <a:t>메서드를 사용하여 이벤트를 등록하고 </a:t>
            </a:r>
            <a:r>
              <a:rPr lang="en-US" altLang="ko-KR" dirty="0"/>
              <a:t>, </a:t>
            </a:r>
            <a:r>
              <a:rPr kumimoji="1" lang="ko-KR" altLang="en-US" dirty="0"/>
              <a:t>이벤트가 발생하면 이벤트 </a:t>
            </a:r>
            <a:r>
              <a:rPr kumimoji="1" lang="ko-KR" altLang="en-US" dirty="0" err="1"/>
              <a:t>핸들러가</a:t>
            </a:r>
            <a:r>
              <a:rPr kumimoji="1" lang="ko-KR" altLang="en-US" dirty="0"/>
              <a:t> 호출되며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이때 </a:t>
            </a:r>
            <a:r>
              <a:rPr kumimoji="1" lang="en-US" altLang="ko-KR" b="1" dirty="0">
                <a:solidFill>
                  <a:srgbClr val="FF0000"/>
                </a:solidFill>
              </a:rPr>
              <a:t>this</a:t>
            </a:r>
            <a:r>
              <a:rPr kumimoji="1" lang="ko-KR" altLang="en-US" b="1" dirty="0">
                <a:solidFill>
                  <a:srgbClr val="FF0000"/>
                </a:solidFill>
              </a:rPr>
              <a:t>는 이벤트를 등록한 요소를 가리킴</a:t>
            </a:r>
            <a:r>
              <a:rPr kumimoji="1"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위 코드에서 </a:t>
            </a:r>
            <a:r>
              <a:rPr lang="en" altLang="ko-KR" dirty="0" err="1"/>
              <a:t>this.id</a:t>
            </a:r>
            <a:r>
              <a:rPr lang="ko-KR" altLang="en-US" dirty="0"/>
              <a:t>는 해당 버튼 요소의 </a:t>
            </a:r>
            <a:r>
              <a:rPr lang="en-US" altLang="ko-KR" dirty="0"/>
              <a:t>ID </a:t>
            </a:r>
            <a:r>
              <a:rPr lang="ko-KR" altLang="en-US" dirty="0"/>
              <a:t>출력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8D2C0A-ED6A-3D3A-6FBB-4C9194837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2673350"/>
            <a:ext cx="4165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86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FE3AC-D437-4029-0723-AC1AF26A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40.10 </a:t>
            </a: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핸들러에</a:t>
            </a:r>
            <a:r>
              <a:rPr kumimoji="1" lang="ko-KR" altLang="en-US" dirty="0"/>
              <a:t> 인수 전달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71105D-1181-2C0A-B102-CC9CD78C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7400" cy="3940175"/>
          </a:xfrm>
        </p:spPr>
        <p:txBody>
          <a:bodyPr/>
          <a:lstStyle/>
          <a:p>
            <a:r>
              <a:rPr kumimoji="1" lang="ko-KR" altLang="en-US" dirty="0"/>
              <a:t>함수에 인수를 전달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함수를 호출할 때 전달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1978FC-B94C-A3BA-DFEF-FF175FD029A2}"/>
              </a:ext>
            </a:extLst>
          </p:cNvPr>
          <p:cNvSpPr/>
          <p:nvPr/>
        </p:nvSpPr>
        <p:spPr>
          <a:xfrm>
            <a:off x="1574800" y="2959894"/>
            <a:ext cx="4051300" cy="208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“</a:t>
            </a:r>
            <a:r>
              <a:rPr kumimoji="1" lang="ko-KR" altLang="en-US" dirty="0"/>
              <a:t>이벤트 </a:t>
            </a:r>
            <a:r>
              <a:rPr kumimoji="1" lang="ko-KR" altLang="en-US" dirty="0" err="1"/>
              <a:t>핸들러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어트리뷰트</a:t>
            </a:r>
            <a:r>
              <a:rPr kumimoji="1" lang="ko-KR" altLang="en-US" dirty="0"/>
              <a:t> 방식</a:t>
            </a:r>
            <a:r>
              <a:rPr kumimoji="1" lang="en-US" altLang="ko-KR" dirty="0"/>
              <a:t>”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함수호출문 </a:t>
            </a:r>
            <a:r>
              <a:rPr kumimoji="1" lang="en-US" altLang="ko-KR" b="1" dirty="0">
                <a:solidFill>
                  <a:srgbClr val="FF0000"/>
                </a:solidFill>
              </a:rPr>
              <a:t>O, </a:t>
            </a:r>
            <a:r>
              <a:rPr kumimoji="1" lang="ko-KR" altLang="en-US" b="1" dirty="0">
                <a:solidFill>
                  <a:srgbClr val="FF0000"/>
                </a:solidFill>
              </a:rPr>
              <a:t>인수 전달 </a:t>
            </a:r>
            <a:r>
              <a:rPr kumimoji="1" lang="en-US" altLang="ko-KR" b="1" dirty="0">
                <a:solidFill>
                  <a:srgbClr val="FF0000"/>
                </a:solidFill>
              </a:rPr>
              <a:t>O</a:t>
            </a:r>
          </a:p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4E83DE-ECF1-6E43-6EBF-FA9DF7C3EFF8}"/>
              </a:ext>
            </a:extLst>
          </p:cNvPr>
          <p:cNvSpPr/>
          <p:nvPr/>
        </p:nvSpPr>
        <p:spPr>
          <a:xfrm>
            <a:off x="6464300" y="2959894"/>
            <a:ext cx="4051300" cy="208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“</a:t>
            </a:r>
            <a:r>
              <a:rPr kumimoji="1" lang="ko-KR" altLang="en-US" dirty="0">
                <a:solidFill>
                  <a:schemeClr val="tx1"/>
                </a:solidFill>
              </a:rPr>
              <a:t>이벤트 </a:t>
            </a:r>
            <a:r>
              <a:rPr kumimoji="1" lang="ko-KR" altLang="en-US" dirty="0" err="1">
                <a:solidFill>
                  <a:schemeClr val="tx1"/>
                </a:solidFill>
              </a:rPr>
              <a:t>핸들러</a:t>
            </a:r>
            <a:r>
              <a:rPr kumimoji="1" lang="ko-KR" altLang="en-US" dirty="0">
                <a:solidFill>
                  <a:schemeClr val="tx1"/>
                </a:solidFill>
              </a:rPr>
              <a:t> 프로퍼티 </a:t>
            </a:r>
            <a:r>
              <a:rPr kumimoji="1" lang="en-US" altLang="ko-KR" dirty="0">
                <a:solidFill>
                  <a:schemeClr val="tx1"/>
                </a:solidFill>
              </a:rPr>
              <a:t>&amp; </a:t>
            </a:r>
            <a:r>
              <a:rPr kumimoji="1" lang="en-US" altLang="ko-KR" dirty="0" err="1">
                <a:solidFill>
                  <a:schemeClr val="tx1"/>
                </a:solidFill>
              </a:rPr>
              <a:t>addEventListener</a:t>
            </a:r>
            <a:r>
              <a:rPr kumimoji="1" lang="ko-KR" altLang="en-US" dirty="0">
                <a:solidFill>
                  <a:schemeClr val="tx1"/>
                </a:solidFill>
              </a:rPr>
              <a:t>메서드 방식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en-US" altLang="ko-KR" dirty="0"/>
              <a:t>”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</a:rPr>
              <a:t>함수 자체 등록 </a:t>
            </a:r>
            <a:r>
              <a:rPr kumimoji="1" lang="en-US" altLang="ko-KR" b="1" dirty="0">
                <a:solidFill>
                  <a:srgbClr val="FF0000"/>
                </a:solidFill>
              </a:rPr>
              <a:t>O, </a:t>
            </a:r>
            <a:r>
              <a:rPr kumimoji="1" lang="ko-KR" altLang="en-US" b="1" dirty="0">
                <a:solidFill>
                  <a:srgbClr val="FF0000"/>
                </a:solidFill>
              </a:rPr>
              <a:t>인수 전달 </a:t>
            </a:r>
            <a:r>
              <a:rPr kumimoji="1" lang="en-US" altLang="ko-KR" b="1" dirty="0">
                <a:solidFill>
                  <a:srgbClr val="FF0000"/>
                </a:solidFill>
              </a:rPr>
              <a:t>X</a:t>
            </a:r>
          </a:p>
          <a:p>
            <a:pPr algn="ctr"/>
            <a:endParaRPr kumimoji="1" lang="ko-KR" altLang="en-US" dirty="0"/>
          </a:p>
        </p:txBody>
      </p:sp>
      <p:sp>
        <p:nvSpPr>
          <p:cNvPr id="6" name="폭발 1[E] 5">
            <a:extLst>
              <a:ext uri="{FF2B5EF4-FFF2-40B4-BE49-F238E27FC236}">
                <a16:creationId xmlns:a16="http://schemas.microsoft.com/office/drawing/2014/main" id="{E0A0373E-FFFB-CB62-442F-4252558AE580}"/>
              </a:ext>
            </a:extLst>
          </p:cNvPr>
          <p:cNvSpPr/>
          <p:nvPr/>
        </p:nvSpPr>
        <p:spPr>
          <a:xfrm>
            <a:off x="1828800" y="1825625"/>
            <a:ext cx="9423400" cy="464661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🚨하지만</a:t>
            </a:r>
            <a:r>
              <a:rPr kumimoji="1" lang="en-US" altLang="ko-KR" dirty="0">
                <a:solidFill>
                  <a:schemeClr val="tx1"/>
                </a:solidFill>
              </a:rPr>
              <a:t>!!!!</a:t>
            </a:r>
            <a:r>
              <a:rPr kumimoji="1" lang="ko-KR" altLang="en-US" dirty="0">
                <a:solidFill>
                  <a:schemeClr val="tx1"/>
                </a:solidFill>
              </a:rPr>
              <a:t>🚨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sz="1600" b="1" dirty="0">
                <a:solidFill>
                  <a:srgbClr val="FF0000"/>
                </a:solidFill>
              </a:rPr>
              <a:t>이벤트 </a:t>
            </a:r>
            <a:r>
              <a:rPr kumimoji="1" lang="ko-KR" altLang="en-US" sz="1600" b="1" dirty="0" err="1">
                <a:solidFill>
                  <a:srgbClr val="FF0000"/>
                </a:solidFill>
              </a:rPr>
              <a:t>핸들러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내부에서 함수를 호출하면서 인수를 전달</a:t>
            </a:r>
            <a:endParaRPr kumimoji="1" lang="en-US" altLang="ko-KR" sz="1600" b="1" dirty="0">
              <a:solidFill>
                <a:srgbClr val="FF0000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하거나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algn="ctr"/>
            <a:r>
              <a:rPr kumimoji="1" lang="ko-KR" altLang="en-US" sz="1600" b="1" dirty="0">
                <a:solidFill>
                  <a:srgbClr val="FF0000"/>
                </a:solidFill>
              </a:rPr>
              <a:t>이벤트 </a:t>
            </a:r>
            <a:r>
              <a:rPr kumimoji="1" lang="ko-KR" altLang="en-US" sz="1600" b="1" dirty="0" err="1">
                <a:solidFill>
                  <a:srgbClr val="FF0000"/>
                </a:solidFill>
              </a:rPr>
              <a:t>핸들러를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반환하는 함수를 호출하는 방법</a:t>
            </a:r>
            <a:r>
              <a:rPr kumimoji="1" lang="ko-KR" altLang="en-US" sz="1600" dirty="0">
                <a:solidFill>
                  <a:schemeClr val="tx1"/>
                </a:solidFill>
              </a:rPr>
              <a:t>을 통해 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인수를 전달 가능</a:t>
            </a:r>
            <a:r>
              <a:rPr kumimoji="1" lang="en-US" altLang="ko-KR" sz="1600" dirty="0">
                <a:solidFill>
                  <a:schemeClr val="tx1"/>
                </a:solidFill>
              </a:rPr>
              <a:t>!!!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FCDDBB-3165-EB34-F414-FE0777E25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1"/>
          <a:stretch/>
        </p:blipFill>
        <p:spPr>
          <a:xfrm>
            <a:off x="404622" y="2263775"/>
            <a:ext cx="6391656" cy="4229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FB4325-9730-5CED-7940-4C4E5339E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5" t="3238" r="14705"/>
          <a:stretch/>
        </p:blipFill>
        <p:spPr>
          <a:xfrm>
            <a:off x="6112256" y="2263775"/>
            <a:ext cx="5753100" cy="43623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F76CB07-AC76-F6D2-C8C2-571AE0A51C6E}"/>
                  </a:ext>
                </a:extLst>
              </p14:cNvPr>
              <p14:cNvContentPartPr/>
              <p14:nvPr/>
            </p14:nvContentPartPr>
            <p14:xfrm>
              <a:off x="1569383" y="5076494"/>
              <a:ext cx="2404080" cy="442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F76CB07-AC76-F6D2-C8C2-571AE0A51C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1743" y="5040494"/>
                <a:ext cx="24397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1928025-6146-76D3-9B2C-75C0BF0E836D}"/>
                  </a:ext>
                </a:extLst>
              </p14:cNvPr>
              <p14:cNvContentPartPr/>
              <p14:nvPr/>
            </p14:nvContentPartPr>
            <p14:xfrm>
              <a:off x="6810572" y="5576878"/>
              <a:ext cx="3182040" cy="928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1928025-6146-76D3-9B2C-75C0BF0E83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2932" y="5540878"/>
                <a:ext cx="3217680" cy="1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65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1DBC-AD84-323A-43E3-65E9BF11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39.1.3 </a:t>
            </a:r>
            <a:r>
              <a:rPr kumimoji="1" lang="ko-KR" altLang="en-US" dirty="0"/>
              <a:t>노드 객체의 상속 구조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EC239E9-C6FA-B0E6-C880-43B8399C5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8950" y="2045494"/>
            <a:ext cx="86741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9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5B689-2753-D3C0-348E-3FB03343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39.1.3 </a:t>
            </a:r>
            <a:r>
              <a:rPr kumimoji="1" lang="ko-KR" altLang="en-US" dirty="0"/>
              <a:t>노드 객체의 상속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9ED8C-EA11-2178-9997-B87B7C729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DOM API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 </a:t>
            </a:r>
          </a:p>
          <a:p>
            <a:pPr marL="0" indent="0">
              <a:buNone/>
            </a:pP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Document Object Model(Application Programming Interface</a:t>
            </a:r>
            <a:r>
              <a:rPr lang="en-US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</a:p>
          <a:p>
            <a:pPr>
              <a:buFont typeface="Wingdings" pitchFamily="2" charset="2"/>
              <a:buChar char="è"/>
            </a:pPr>
            <a:r>
              <a:rPr kumimoji="1"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HTML</a:t>
            </a:r>
            <a:r>
              <a:rPr kumimoji="1"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문서의 요소들을 노드 객체로 표현 가능하며</a:t>
            </a:r>
            <a:r>
              <a:rPr kumimoji="1"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, </a:t>
            </a:r>
          </a:p>
          <a:p>
            <a:pPr>
              <a:buFont typeface="Wingdings" pitchFamily="2" charset="2"/>
              <a:buChar char="è"/>
            </a:pPr>
            <a:r>
              <a:rPr kumimoji="1"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노드 객체들에 대해 속성과 메서드를 통해 접근 및 조작 가능</a:t>
            </a:r>
            <a:endParaRPr kumimoji="1"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AE10E-6F64-7719-2370-103C27B6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671" y="4166588"/>
            <a:ext cx="7516657" cy="214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4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A13F1-B927-2384-6285-E6B419A1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39.2.1 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요소 노드 취득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37E0A6-F99F-8513-595C-B8CEBFEF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R" sz="3500" b="1" i="0" strike="noStrike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 Mono"/>
              </a:rPr>
              <a:t>getElementById</a:t>
            </a:r>
            <a:r>
              <a:rPr kumimoji="1" lang="en-US" altLang="ko-KR" sz="3500" b="1" i="0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 Mono"/>
              </a:rPr>
              <a:t> </a:t>
            </a:r>
            <a:r>
              <a:rPr kumimoji="1" lang="ko-KR" altLang="en-US" sz="3500" b="1" dirty="0">
                <a:solidFill>
                  <a:srgbClr val="FF0000"/>
                </a:solidFill>
                <a:highlight>
                  <a:srgbClr val="FFFFFF"/>
                </a:highlight>
                <a:latin typeface="Söhne Mono"/>
              </a:rPr>
              <a:t>메서드</a:t>
            </a:r>
            <a:endParaRPr kumimoji="1" lang="en-US" altLang="ko-KR" sz="3500" b="1" dirty="0">
              <a:solidFill>
                <a:srgbClr val="FF0000"/>
              </a:solidFill>
              <a:highlight>
                <a:srgbClr val="FFFFFF"/>
              </a:highlight>
              <a:latin typeface="Söhne Mono"/>
            </a:endParaRPr>
          </a:p>
          <a:p>
            <a:pPr marL="0" indent="0">
              <a:buNone/>
            </a:pPr>
            <a:endParaRPr kumimoji="1" lang="en-US" altLang="ko-KR" b="1" dirty="0">
              <a:solidFill>
                <a:srgbClr val="FF0000"/>
              </a:solidFill>
              <a:highlight>
                <a:srgbClr val="FFFFFF"/>
              </a:highlight>
              <a:latin typeface="Söhne Mono"/>
            </a:endParaRPr>
          </a:p>
          <a:p>
            <a:pPr>
              <a:buFont typeface="Wingdings" pitchFamily="2" charset="2"/>
              <a:buChar char="è"/>
            </a:pPr>
            <a:r>
              <a:rPr kumimoji="1"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 Mono"/>
              </a:rPr>
              <a:t>HTML </a:t>
            </a:r>
            <a:r>
              <a:rPr kumimoji="1"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 Mono"/>
              </a:rPr>
              <a:t>문서 내에서  특정 </a:t>
            </a:r>
            <a:r>
              <a:rPr kumimoji="1"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 Mono"/>
              </a:rPr>
              <a:t>id </a:t>
            </a:r>
            <a:r>
              <a:rPr kumimoji="1"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 Mono"/>
              </a:rPr>
              <a:t>값을 가진 요소를 찾아 반환</a:t>
            </a:r>
            <a:r>
              <a:rPr kumimoji="1"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 Mono"/>
              </a:rPr>
              <a:t>.</a:t>
            </a:r>
          </a:p>
          <a:p>
            <a:pPr>
              <a:buFont typeface="Wingdings" pitchFamily="2" charset="2"/>
              <a:buChar char="è"/>
            </a:pPr>
            <a:r>
              <a:rPr lang="en" altLang="ko-KR" dirty="0"/>
              <a:t>document</a:t>
            </a:r>
            <a:r>
              <a:rPr lang="en" altLang="ko-KR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객체의 프로퍼티</a:t>
            </a:r>
            <a:endParaRPr lang="en-US" altLang="ko-KR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Wingdings" pitchFamily="2" charset="2"/>
              <a:buChar char="è"/>
            </a:pPr>
            <a:endParaRPr kumimoji="1"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>
              <a:buFont typeface="Wingdings" pitchFamily="2" charset="2"/>
              <a:buChar char="è"/>
            </a:pPr>
            <a:r>
              <a:rPr kumimoji="1"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kumimoji="1"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단 </a:t>
            </a:r>
            <a:r>
              <a:rPr kumimoji="1" lang="ko-KR" altLang="en-US" dirty="0">
                <a:solidFill>
                  <a:srgbClr val="FF0000"/>
                </a:solidFill>
                <a:highlight>
                  <a:srgbClr val="FFFFFF"/>
                </a:highlight>
                <a:latin typeface="Söhne"/>
              </a:rPr>
              <a:t>하나의 요소를 반환</a:t>
            </a:r>
            <a:r>
              <a:rPr kumimoji="1"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>
              <a:buNone/>
            </a:pPr>
            <a:r>
              <a:rPr kumimoji="1" lang="en-US" altLang="ko-KR" sz="25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(</a:t>
            </a:r>
            <a:r>
              <a:rPr kumimoji="1" lang="ko-KR" altLang="en-US" sz="25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만약 중복된 </a:t>
            </a:r>
            <a:r>
              <a:rPr kumimoji="1" lang="en-US" altLang="ko-KR" sz="25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id </a:t>
            </a:r>
            <a:r>
              <a:rPr kumimoji="1" lang="ko-KR" altLang="en-US" sz="25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값을 가진 요소가 있다면 첫 번째로 발견된 요소를 반환</a:t>
            </a:r>
            <a:r>
              <a:rPr kumimoji="1" lang="en-US" altLang="ko-KR" sz="25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kumimoji="1" lang="ko-KR" altLang="en-US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183272-CB61-F8BF-2771-FF217A5B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7" y="3919341"/>
            <a:ext cx="4508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72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4064</TotalTime>
  <Words>5837</Words>
  <Application>Microsoft Macintosh PowerPoint</Application>
  <PresentationFormat>와이드스크린</PresentationFormat>
  <Paragraphs>653</Paragraphs>
  <Slides>64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Söhne</vt:lpstr>
      <vt:lpstr>Söhne Mono</vt:lpstr>
      <vt:lpstr>Aptos</vt:lpstr>
      <vt:lpstr>Aptos Display</vt:lpstr>
      <vt:lpstr>Arial</vt:lpstr>
      <vt:lpstr>Symbol</vt:lpstr>
      <vt:lpstr>Wingdings</vt:lpstr>
      <vt:lpstr>Office 테마</vt:lpstr>
      <vt:lpstr>모던 자바스크립트 39장~40장</vt:lpstr>
      <vt:lpstr>39 DOM</vt:lpstr>
      <vt:lpstr>39.1.1 HTML 요소와 노드 객체</vt:lpstr>
      <vt:lpstr>39.1.1 HTML 요소와 노드 객체</vt:lpstr>
      <vt:lpstr>39.1.2 노드 객체의 타입</vt:lpstr>
      <vt:lpstr>39.1.2 노드 객체의 타입</vt:lpstr>
      <vt:lpstr>39.1.3 노드 객체의 상속 구조</vt:lpstr>
      <vt:lpstr>39.1.3 노드 객체의 상속 구조</vt:lpstr>
      <vt:lpstr>39.2.1 id를 이용한 요소 노드 취득</vt:lpstr>
      <vt:lpstr>39.2.1 id를 이용한 요소 노드 취득</vt:lpstr>
      <vt:lpstr>39.2.2 태그 이름을 이용한 요소 노드 취득</vt:lpstr>
      <vt:lpstr>39.2.3 class를 이용한 요소 노득 취득</vt:lpstr>
      <vt:lpstr>39.2.4 CSS 선택자를 이용한 요소 노드 취득</vt:lpstr>
      <vt:lpstr>39.2.6 HTMLCollection과 NodeList</vt:lpstr>
      <vt:lpstr>39.7.1  어트리뷰트 노드와 attributes 프로퍼티</vt:lpstr>
      <vt:lpstr>39.7.2 HTMl 어트리뷰트 조작</vt:lpstr>
      <vt:lpstr>39.7.3 HTML 어트리뷰트 vs. DOM 프로퍼티</vt:lpstr>
      <vt:lpstr>39.7.4 data 어트리뷰트와 dataset 프로퍼티</vt:lpstr>
      <vt:lpstr>39.7.4 data 어트리뷰트와 dataset 프로퍼티</vt:lpstr>
      <vt:lpstr>40.1 이벤트 드리븐 프로그래밍</vt:lpstr>
      <vt:lpstr>40.2 이벤트 타입</vt:lpstr>
      <vt:lpstr>40.2.1 마우스 이벤트</vt:lpstr>
      <vt:lpstr>40.2.2 키보드 이벤트</vt:lpstr>
      <vt:lpstr>40.2.3 포커스 이벤트</vt:lpstr>
      <vt:lpstr>40.2.4 폼 이벤트</vt:lpstr>
      <vt:lpstr>40.2.5 값 변경 이벤트</vt:lpstr>
      <vt:lpstr>40.2.6 DOM 뮤테이션 이벤트</vt:lpstr>
      <vt:lpstr>40.2.7 뷰 이벤트</vt:lpstr>
      <vt:lpstr>40.2.8 리소스 이벤트</vt:lpstr>
      <vt:lpstr>40.3 이벤트 핸들러 등록</vt:lpstr>
      <vt:lpstr>40.3.1 이벤트 핸들러 어트리뷰트 방식</vt:lpstr>
      <vt:lpstr>40.3.1 이벤트 핸들러 어트리뷰트 방식</vt:lpstr>
      <vt:lpstr>40.3.1 이벤트 핸들러 어트리뷰트 방식</vt:lpstr>
      <vt:lpstr>40.3.1 이벤트 핸들러 어트리뷰트 방식</vt:lpstr>
      <vt:lpstr>40.3.1 이벤트 핸들러 어트리뷰트 방식</vt:lpstr>
      <vt:lpstr>40.3.1 이벤트 핸들러 어트리뷰트 방식</vt:lpstr>
      <vt:lpstr>40.3.1 이벤트 핸들러 어트리뷰트 방식</vt:lpstr>
      <vt:lpstr>40.3.1 이벤트 핸들러 어트리뷰트 방식</vt:lpstr>
      <vt:lpstr>40.3.2 이벤트 핸들러 프로퍼티 방식</vt:lpstr>
      <vt:lpstr>40.3.2 이벤트 핸들러 프로퍼티 방식</vt:lpstr>
      <vt:lpstr>40.3.2 이벤트 핸들러 프로퍼티 방식</vt:lpstr>
      <vt:lpstr>40.3.2 이벤트 핸들러 프로퍼티 방식</vt:lpstr>
      <vt:lpstr>40.3.2 이벤트 핸들러 프로퍼티 방식</vt:lpstr>
      <vt:lpstr>40.3.3 addEventListener 메서드 방식</vt:lpstr>
      <vt:lpstr>40.3.3 addEventListener 메서드 방식</vt:lpstr>
      <vt:lpstr>40.3.3 addEventListener 메서드 방식</vt:lpstr>
      <vt:lpstr>40.3.3 addEventListener 메서드 방식</vt:lpstr>
      <vt:lpstr>40.4 이벤트 핸들러 제거</vt:lpstr>
      <vt:lpstr>40.4 이벤트 핸들러 제거</vt:lpstr>
      <vt:lpstr>40.4 이벤트 핸들러 제거</vt:lpstr>
      <vt:lpstr>40.4 이벤트 핸들러 제거</vt:lpstr>
      <vt:lpstr>40.4 이벤트 핸들러 제거</vt:lpstr>
      <vt:lpstr>40.5 이벤트 객체</vt:lpstr>
      <vt:lpstr>40.5 이벤트 객체</vt:lpstr>
      <vt:lpstr>40.5.1 이벤트 객체의 상속 구조</vt:lpstr>
      <vt:lpstr>40.5.2 이벤트 객체의 공통 프로퍼티</vt:lpstr>
      <vt:lpstr>40.5.2 이벤트 객체의 공통 프로퍼티</vt:lpstr>
      <vt:lpstr>40.5.4 키보드 정보 취득</vt:lpstr>
      <vt:lpstr>40.6 이벤트 전파 </vt:lpstr>
      <vt:lpstr>40.8 DOM 요소의 기본 동작의 조작</vt:lpstr>
      <vt:lpstr>40.8.2 이벤트 전파 방지</vt:lpstr>
      <vt:lpstr>40.9.1 이벤트 핸들러 어트리뷰트 방식</vt:lpstr>
      <vt:lpstr>40.9.2 이벤트 핸들러 프로퍼티 방식과                   addEventListener 메서드 방식</vt:lpstr>
      <vt:lpstr>40.10 이벤트 핸들러에 인수 전달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모던 자바스크립트 39장~40장</dc:title>
  <dc:creator>설윤아</dc:creator>
  <cp:lastModifiedBy>설윤아</cp:lastModifiedBy>
  <cp:revision>1</cp:revision>
  <dcterms:created xsi:type="dcterms:W3CDTF">2024-05-12T13:58:52Z</dcterms:created>
  <dcterms:modified xsi:type="dcterms:W3CDTF">2024-05-16T07:18:14Z</dcterms:modified>
</cp:coreProperties>
</file>